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78" r:id="rId2"/>
    <p:sldMasterId id="2147483796" r:id="rId3"/>
    <p:sldMasterId id="2147483808" r:id="rId4"/>
    <p:sldMasterId id="2147483820" r:id="rId5"/>
    <p:sldMasterId id="2147483832" r:id="rId6"/>
  </p:sldMasterIdLst>
  <p:notesMasterIdLst>
    <p:notesMasterId r:id="rId31"/>
  </p:notesMasterIdLst>
  <p:sldIdLst>
    <p:sldId id="261" r:id="rId7"/>
    <p:sldId id="262" r:id="rId8"/>
    <p:sldId id="264" r:id="rId9"/>
    <p:sldId id="263" r:id="rId10"/>
    <p:sldId id="270" r:id="rId11"/>
    <p:sldId id="265" r:id="rId12"/>
    <p:sldId id="266" r:id="rId13"/>
    <p:sldId id="305" r:id="rId14"/>
    <p:sldId id="267" r:id="rId15"/>
    <p:sldId id="300" r:id="rId16"/>
    <p:sldId id="271" r:id="rId17"/>
    <p:sldId id="306" r:id="rId18"/>
    <p:sldId id="307" r:id="rId19"/>
    <p:sldId id="279" r:id="rId20"/>
    <p:sldId id="289" r:id="rId21"/>
    <p:sldId id="288" r:id="rId22"/>
    <p:sldId id="278" r:id="rId23"/>
    <p:sldId id="294" r:id="rId24"/>
    <p:sldId id="280" r:id="rId25"/>
    <p:sldId id="283" r:id="rId26"/>
    <p:sldId id="284" r:id="rId27"/>
    <p:sldId id="301" r:id="rId28"/>
    <p:sldId id="297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6BC36"/>
    <a:srgbClr val="840A1E"/>
    <a:srgbClr val="B20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5C12F-C7F2-4C18-A4DF-49CF1191CCE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CFEED62B-7B38-4DA2-BE44-9E980F6F0E78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 algn="ctr" rtl="0"/>
          <a:endParaRPr lang="en-US" sz="12000" b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8541CA0-4DAF-48E2-9341-AE556BFA4F34}" type="parTrans" cxnId="{06DDF280-B1F3-4EB2-95CC-6AC90919276E}">
      <dgm:prSet/>
      <dgm:spPr/>
      <dgm:t>
        <a:bodyPr/>
        <a:lstStyle/>
        <a:p>
          <a:pPr algn="ctr"/>
          <a:endParaRPr lang="en-US"/>
        </a:p>
      </dgm:t>
    </dgm:pt>
    <dgm:pt modelId="{9B4E0876-02B7-4042-BF88-D4C5CBAD9A11}" type="sibTrans" cxnId="{06DDF280-B1F3-4EB2-95CC-6AC90919276E}">
      <dgm:prSet/>
      <dgm:spPr/>
      <dgm:t>
        <a:bodyPr/>
        <a:lstStyle/>
        <a:p>
          <a:pPr algn="ctr"/>
          <a:endParaRPr lang="en-US"/>
        </a:p>
      </dgm:t>
    </dgm:pt>
    <dgm:pt modelId="{C2229546-1DAE-4E44-88D3-71F391B681D3}" type="pres">
      <dgm:prSet presAssocID="{7815C12F-C7F2-4C18-A4DF-49CF1191CC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6BC510-D8A5-4CA4-B3C0-EECA93AAC714}" type="pres">
      <dgm:prSet presAssocID="{CFEED62B-7B38-4DA2-BE44-9E980F6F0E78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D38C7ED7-FDC4-4EA3-AB5B-EECD3F5C578E}" type="pres">
      <dgm:prSet presAssocID="{CFEED62B-7B38-4DA2-BE44-9E980F6F0E78}" presName="parentText" presStyleLbl="alignNode1" presStyleIdx="0" presStyleCnt="1" custScaleX="146104" custLinFactNeighborX="316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7B343-0351-4677-9EB6-BD3F7194996A}" type="pres">
      <dgm:prSet presAssocID="{CFEED62B-7B38-4DA2-BE44-9E980F6F0E78}" presName="descendantText" presStyleLbl="alignAcc1" presStyleIdx="0" presStyleCnt="1" custScaleX="65906" custLinFactNeighborX="433" custLinFactNeighborY="-37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 cstate="print"/>
          <a:srcRect/>
          <a:stretch>
            <a:fillRect l="-54000" r="-54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</dgm:ptLst>
  <dgm:cxnLst>
    <dgm:cxn modelId="{9F4D7265-DFDE-4EC3-AF77-D1247861460A}" type="presOf" srcId="{7815C12F-C7F2-4C18-A4DF-49CF1191CCEE}" destId="{C2229546-1DAE-4E44-88D3-71F391B681D3}" srcOrd="0" destOrd="0" presId="urn:microsoft.com/office/officeart/2005/8/layout/chevron2"/>
    <dgm:cxn modelId="{06DDF280-B1F3-4EB2-95CC-6AC90919276E}" srcId="{7815C12F-C7F2-4C18-A4DF-49CF1191CCEE}" destId="{CFEED62B-7B38-4DA2-BE44-9E980F6F0E78}" srcOrd="0" destOrd="0" parTransId="{08541CA0-4DAF-48E2-9341-AE556BFA4F34}" sibTransId="{9B4E0876-02B7-4042-BF88-D4C5CBAD9A11}"/>
    <dgm:cxn modelId="{2F6E0E3D-8DEC-4F8A-A8CF-B64B453CD959}" type="presOf" srcId="{CFEED62B-7B38-4DA2-BE44-9E980F6F0E78}" destId="{D38C7ED7-FDC4-4EA3-AB5B-EECD3F5C578E}" srcOrd="0" destOrd="0" presId="urn:microsoft.com/office/officeart/2005/8/layout/chevron2"/>
    <dgm:cxn modelId="{B8713CF2-269E-4151-A72D-F824F373D97C}" type="presParOf" srcId="{C2229546-1DAE-4E44-88D3-71F391B681D3}" destId="{4F6BC510-D8A5-4CA4-B3C0-EECA93AAC714}" srcOrd="0" destOrd="0" presId="urn:microsoft.com/office/officeart/2005/8/layout/chevron2"/>
    <dgm:cxn modelId="{EC5F5809-C261-4847-97E9-6101CCC15C9D}" type="presParOf" srcId="{4F6BC510-D8A5-4CA4-B3C0-EECA93AAC714}" destId="{D38C7ED7-FDC4-4EA3-AB5B-EECD3F5C578E}" srcOrd="0" destOrd="0" presId="urn:microsoft.com/office/officeart/2005/8/layout/chevron2"/>
    <dgm:cxn modelId="{75AA6760-56A9-47B5-94A5-128D0CC1B446}" type="presParOf" srcId="{4F6BC510-D8A5-4CA4-B3C0-EECA93AAC714}" destId="{3107B343-0351-4677-9EB6-BD3F7194996A}" srcOrd="1" destOrd="0" presId="urn:microsoft.com/office/officeart/2005/8/layout/chevron2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DCD1D8-30E3-4A5B-A01B-019165BBCC41}" type="doc">
      <dgm:prSet loTypeId="urn:microsoft.com/office/officeart/2005/8/layout/radial1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04EE511-441A-479F-B45B-8C3BA9BED88B}">
      <dgm:prSet phldrT="[Text]" custT="1"/>
      <dgm:spPr/>
      <dgm:t>
        <a:bodyPr/>
        <a:lstStyle/>
        <a:p>
          <a:r>
            <a:rPr lang="en-US" sz="6000" dirty="0">
              <a:latin typeface="NikoshBAN" panose="02000000000000000000" pitchFamily="2" charset="0"/>
              <a:ea typeface="MS UI Gothic" panose="020B0600070205080204" pitchFamily="34" charset="-128"/>
              <a:cs typeface="NikoshBAN" panose="02000000000000000000" pitchFamily="2" charset="0"/>
            </a:rPr>
            <a:t>‘</a:t>
          </a:r>
          <a:r>
            <a:rPr lang="bn-IN" sz="6000" dirty="0">
              <a:latin typeface="NikoshBAN" panose="02000000000000000000" pitchFamily="2" charset="0"/>
              <a:ea typeface="MS UI Gothic" panose="020B0600070205080204" pitchFamily="34" charset="-128"/>
              <a:cs typeface="NikoshBAN" panose="02000000000000000000" pitchFamily="2" charset="0"/>
            </a:rPr>
            <a:t>অ</a:t>
          </a:r>
          <a:r>
            <a:rPr lang="en-US" sz="6000" dirty="0">
              <a:latin typeface="NikoshBAN" panose="02000000000000000000" pitchFamily="2" charset="0"/>
              <a:ea typeface="MS UI Gothic" panose="020B0600070205080204" pitchFamily="34" charset="-128"/>
              <a:cs typeface="NikoshBAN" panose="02000000000000000000" pitchFamily="2" charset="0"/>
            </a:rPr>
            <a:t>’ </a:t>
          </a:r>
          <a:r>
            <a:rPr lang="bn-IN" sz="6000" dirty="0">
              <a:latin typeface="NikoshBAN" panose="02000000000000000000" pitchFamily="2" charset="0"/>
              <a:ea typeface="MS UI Gothic" panose="020B0600070205080204" pitchFamily="34" charset="-128"/>
              <a:cs typeface="NikoshBAN" panose="02000000000000000000" pitchFamily="2" charset="0"/>
            </a:rPr>
            <a:t>ধ্বনি</a:t>
          </a:r>
          <a:endParaRPr lang="en-US" sz="6000" dirty="0">
            <a:latin typeface="NikoshBAN" panose="02000000000000000000" pitchFamily="2" charset="0"/>
            <a:ea typeface="MS UI Gothic" panose="020B0600070205080204" pitchFamily="34" charset="-128"/>
            <a:cs typeface="NikoshBAN" panose="02000000000000000000" pitchFamily="2" charset="0"/>
          </a:endParaRPr>
        </a:p>
      </dgm:t>
    </dgm:pt>
    <dgm:pt modelId="{7F2048B9-D3B6-4293-B9B5-17B24D8D0775}" type="parTrans" cxnId="{07D4F7BF-EA4E-4F72-8C61-8E3304359A59}">
      <dgm:prSet/>
      <dgm:spPr/>
      <dgm:t>
        <a:bodyPr/>
        <a:lstStyle/>
        <a:p>
          <a:endParaRPr lang="en-US"/>
        </a:p>
      </dgm:t>
    </dgm:pt>
    <dgm:pt modelId="{779395BC-CA6E-4A20-96DB-CC005D932DC2}" type="sibTrans" cxnId="{07D4F7BF-EA4E-4F72-8C61-8E3304359A59}">
      <dgm:prSet/>
      <dgm:spPr/>
      <dgm:t>
        <a:bodyPr/>
        <a:lstStyle/>
        <a:p>
          <a:endParaRPr lang="en-US"/>
        </a:p>
      </dgm:t>
    </dgm:pt>
    <dgm:pt modelId="{9E9D3BF1-46CF-4F79-8B6B-5C0D134DE789}">
      <dgm:prSet phldrT="[Text]" custT="1"/>
      <dgm:spPr/>
      <dgm:t>
        <a:bodyPr/>
        <a:lstStyle/>
        <a:p>
          <a:r>
            <a:rPr lang="bn-IN" sz="4800" b="1" dirty="0">
              <a:latin typeface="NikoshBAN" panose="02000000000000000000" pitchFamily="2" charset="0"/>
              <a:cs typeface="NikoshBAN" panose="02000000000000000000" pitchFamily="2" charset="0"/>
            </a:rPr>
            <a:t>আদ্য অ-ধ্বনি</a:t>
          </a:r>
          <a:endParaRPr lang="en-US" sz="4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69FFFA-32B0-455B-BDC5-783005D759FE}" type="parTrans" cxnId="{FD98092B-E813-4030-8B84-C35640E41A4E}">
      <dgm:prSet/>
      <dgm:spPr/>
      <dgm:t>
        <a:bodyPr/>
        <a:lstStyle/>
        <a:p>
          <a:endParaRPr lang="en-US"/>
        </a:p>
      </dgm:t>
    </dgm:pt>
    <dgm:pt modelId="{D982ECD0-6BF1-4620-AD91-F0DA2819A6D1}" type="sibTrans" cxnId="{FD98092B-E813-4030-8B84-C35640E41A4E}">
      <dgm:prSet/>
      <dgm:spPr/>
      <dgm:t>
        <a:bodyPr/>
        <a:lstStyle/>
        <a:p>
          <a:endParaRPr lang="en-US"/>
        </a:p>
      </dgm:t>
    </dgm:pt>
    <dgm:pt modelId="{D48FECA5-D925-48C0-8511-EBFB5A45897B}">
      <dgm:prSet phldrT="[Text]" custT="1"/>
      <dgm:spPr/>
      <dgm:t>
        <a:bodyPr/>
        <a:lstStyle/>
        <a:p>
          <a:r>
            <a:rPr lang="bn-IN" sz="4800" dirty="0">
              <a:latin typeface="NikoshBAN" panose="02000000000000000000" pitchFamily="2" charset="0"/>
              <a:cs typeface="NikoshBAN" panose="02000000000000000000" pitchFamily="2" charset="0"/>
            </a:rPr>
            <a:t>অন্ত্য অ-ধ্বনি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B98EB9-51D3-4291-948B-C8A2038E0F5F}" type="parTrans" cxnId="{EEB0F144-98D8-4234-B997-5CDA1F4A997F}">
      <dgm:prSet/>
      <dgm:spPr/>
      <dgm:t>
        <a:bodyPr/>
        <a:lstStyle/>
        <a:p>
          <a:endParaRPr lang="en-US"/>
        </a:p>
      </dgm:t>
    </dgm:pt>
    <dgm:pt modelId="{03A9745C-0434-44B1-A865-AB5C565EB729}" type="sibTrans" cxnId="{EEB0F144-98D8-4234-B997-5CDA1F4A997F}">
      <dgm:prSet/>
      <dgm:spPr/>
      <dgm:t>
        <a:bodyPr/>
        <a:lstStyle/>
        <a:p>
          <a:endParaRPr lang="en-US"/>
        </a:p>
      </dgm:t>
    </dgm:pt>
    <dgm:pt modelId="{1ADA0098-F6AA-4A11-BED8-2A46BFB03528}">
      <dgm:prSet phldrT="[Text]" custT="1"/>
      <dgm:spPr/>
      <dgm:t>
        <a:bodyPr/>
        <a:lstStyle/>
        <a:p>
          <a:r>
            <a:rPr lang="bn-IN" sz="5000" dirty="0">
              <a:latin typeface="NikoshBAN" panose="02000000000000000000" pitchFamily="2" charset="0"/>
              <a:cs typeface="NikoshBAN" panose="02000000000000000000" pitchFamily="2" charset="0"/>
            </a:rPr>
            <a:t>মধ্য অ-ধ্বনি</a:t>
          </a:r>
          <a:endParaRPr lang="en-US" sz="5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913FB2-E804-4DAB-85E3-6927B5B9D53B}" type="parTrans" cxnId="{A91473A5-CAE6-4F3B-B55C-036D4E9D9A5E}">
      <dgm:prSet/>
      <dgm:spPr/>
      <dgm:t>
        <a:bodyPr/>
        <a:lstStyle/>
        <a:p>
          <a:endParaRPr lang="en-US"/>
        </a:p>
      </dgm:t>
    </dgm:pt>
    <dgm:pt modelId="{1EA10F55-8F1D-4E65-9739-54F7C70D59CD}" type="sibTrans" cxnId="{A91473A5-CAE6-4F3B-B55C-036D4E9D9A5E}">
      <dgm:prSet/>
      <dgm:spPr/>
      <dgm:t>
        <a:bodyPr/>
        <a:lstStyle/>
        <a:p>
          <a:endParaRPr lang="en-US"/>
        </a:p>
      </dgm:t>
    </dgm:pt>
    <dgm:pt modelId="{5105C16C-B464-4843-BA20-86DB31243E0E}" type="pres">
      <dgm:prSet presAssocID="{72DCD1D8-30E3-4A5B-A01B-019165BBCC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79F3F8-DC55-4789-8431-2B5CF33691A1}" type="pres">
      <dgm:prSet presAssocID="{904EE511-441A-479F-B45B-8C3BA9BED88B}" presName="centerShape" presStyleLbl="node0" presStyleIdx="0" presStyleCnt="1" custScaleX="105894" custScaleY="101972"/>
      <dgm:spPr/>
      <dgm:t>
        <a:bodyPr/>
        <a:lstStyle/>
        <a:p>
          <a:endParaRPr lang="en-US"/>
        </a:p>
      </dgm:t>
    </dgm:pt>
    <dgm:pt modelId="{9DDE4AE4-85D8-4A5A-BF01-52C368FBBD1F}" type="pres">
      <dgm:prSet presAssocID="{C169FFFA-32B0-455B-BDC5-783005D759FE}" presName="Name9" presStyleLbl="parChTrans1D2" presStyleIdx="0" presStyleCnt="3"/>
      <dgm:spPr/>
      <dgm:t>
        <a:bodyPr/>
        <a:lstStyle/>
        <a:p>
          <a:endParaRPr lang="en-US"/>
        </a:p>
      </dgm:t>
    </dgm:pt>
    <dgm:pt modelId="{6D955E85-65B2-4EA7-BC0A-D494889F5662}" type="pres">
      <dgm:prSet presAssocID="{C169FFFA-32B0-455B-BDC5-783005D759F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F4461E7-FBD5-4E4F-954A-9AE32F4A2E3F}" type="pres">
      <dgm:prSet presAssocID="{9E9D3BF1-46CF-4F79-8B6B-5C0D134DE789}" presName="node" presStyleLbl="node1" presStyleIdx="0" presStyleCnt="3" custScaleX="115699" custScaleY="113738" custRadScaleRad="97200" custRadScaleInc="-4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E5B78-E4E8-40E1-939A-5EBFA55D62FB}" type="pres">
      <dgm:prSet presAssocID="{93B98EB9-51D3-4291-948B-C8A2038E0F5F}" presName="Name9" presStyleLbl="parChTrans1D2" presStyleIdx="1" presStyleCnt="3"/>
      <dgm:spPr/>
      <dgm:t>
        <a:bodyPr/>
        <a:lstStyle/>
        <a:p>
          <a:endParaRPr lang="en-US"/>
        </a:p>
      </dgm:t>
    </dgm:pt>
    <dgm:pt modelId="{E3D50568-04EA-488A-AFF6-51BB9952ADE8}" type="pres">
      <dgm:prSet presAssocID="{93B98EB9-51D3-4291-948B-C8A2038E0F5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C80A6D0D-A1D1-4761-B0B5-381F482DB210}" type="pres">
      <dgm:prSet presAssocID="{D48FECA5-D925-48C0-8511-EBFB5A45897B}" presName="node" presStyleLbl="node1" presStyleIdx="1" presStyleCnt="3" custScaleX="115699" custScaleY="113738" custRadScaleRad="104270" custRadScaleInc="-2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3A18E-BCD6-4015-B86F-88422B9D3762}" type="pres">
      <dgm:prSet presAssocID="{58913FB2-E804-4DAB-85E3-6927B5B9D53B}" presName="Name9" presStyleLbl="parChTrans1D2" presStyleIdx="2" presStyleCnt="3"/>
      <dgm:spPr/>
      <dgm:t>
        <a:bodyPr/>
        <a:lstStyle/>
        <a:p>
          <a:endParaRPr lang="en-US"/>
        </a:p>
      </dgm:t>
    </dgm:pt>
    <dgm:pt modelId="{21DDBA59-B034-46C8-8B01-1E948C81BD25}" type="pres">
      <dgm:prSet presAssocID="{58913FB2-E804-4DAB-85E3-6927B5B9D53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B1B5B9D-DD47-421D-8AE8-F83A0C999343}" type="pres">
      <dgm:prSet presAssocID="{1ADA0098-F6AA-4A11-BED8-2A46BFB03528}" presName="node" presStyleLbl="node1" presStyleIdx="2" presStyleCnt="3" custScaleX="115699" custScaleY="113738" custRadScaleRad="104270" custRadScaleInc="2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03586C-8E1E-46C6-93A1-0BEC8DD6C69C}" type="presOf" srcId="{72DCD1D8-30E3-4A5B-A01B-019165BBCC41}" destId="{5105C16C-B464-4843-BA20-86DB31243E0E}" srcOrd="0" destOrd="0" presId="urn:microsoft.com/office/officeart/2005/8/layout/radial1"/>
    <dgm:cxn modelId="{A8D6F884-8BE1-460B-90DD-57587AC91B1D}" type="presOf" srcId="{9E9D3BF1-46CF-4F79-8B6B-5C0D134DE789}" destId="{6F4461E7-FBD5-4E4F-954A-9AE32F4A2E3F}" srcOrd="0" destOrd="0" presId="urn:microsoft.com/office/officeart/2005/8/layout/radial1"/>
    <dgm:cxn modelId="{5411491B-17C7-488B-8935-3A2D4A8F69AF}" type="presOf" srcId="{C169FFFA-32B0-455B-BDC5-783005D759FE}" destId="{6D955E85-65B2-4EA7-BC0A-D494889F5662}" srcOrd="1" destOrd="0" presId="urn:microsoft.com/office/officeart/2005/8/layout/radial1"/>
    <dgm:cxn modelId="{2F170F46-3E99-46B8-8583-0606D79BCA5B}" type="presOf" srcId="{D48FECA5-D925-48C0-8511-EBFB5A45897B}" destId="{C80A6D0D-A1D1-4761-B0B5-381F482DB210}" srcOrd="0" destOrd="0" presId="urn:microsoft.com/office/officeart/2005/8/layout/radial1"/>
    <dgm:cxn modelId="{07D4F7BF-EA4E-4F72-8C61-8E3304359A59}" srcId="{72DCD1D8-30E3-4A5B-A01B-019165BBCC41}" destId="{904EE511-441A-479F-B45B-8C3BA9BED88B}" srcOrd="0" destOrd="0" parTransId="{7F2048B9-D3B6-4293-B9B5-17B24D8D0775}" sibTransId="{779395BC-CA6E-4A20-96DB-CC005D932DC2}"/>
    <dgm:cxn modelId="{56A77610-FB88-4F57-8918-C50B0757234B}" type="presOf" srcId="{904EE511-441A-479F-B45B-8C3BA9BED88B}" destId="{2479F3F8-DC55-4789-8431-2B5CF33691A1}" srcOrd="0" destOrd="0" presId="urn:microsoft.com/office/officeart/2005/8/layout/radial1"/>
    <dgm:cxn modelId="{EEB0F144-98D8-4234-B997-5CDA1F4A997F}" srcId="{904EE511-441A-479F-B45B-8C3BA9BED88B}" destId="{D48FECA5-D925-48C0-8511-EBFB5A45897B}" srcOrd="1" destOrd="0" parTransId="{93B98EB9-51D3-4291-948B-C8A2038E0F5F}" sibTransId="{03A9745C-0434-44B1-A865-AB5C565EB729}"/>
    <dgm:cxn modelId="{E320AAA1-79C9-4A42-978F-04153FC3A160}" type="presOf" srcId="{93B98EB9-51D3-4291-948B-C8A2038E0F5F}" destId="{9B0E5B78-E4E8-40E1-939A-5EBFA55D62FB}" srcOrd="0" destOrd="0" presId="urn:microsoft.com/office/officeart/2005/8/layout/radial1"/>
    <dgm:cxn modelId="{8BA12CEE-B2E2-4091-8EA1-1C44581FAEAB}" type="presOf" srcId="{58913FB2-E804-4DAB-85E3-6927B5B9D53B}" destId="{21DDBA59-B034-46C8-8B01-1E948C81BD25}" srcOrd="1" destOrd="0" presId="urn:microsoft.com/office/officeart/2005/8/layout/radial1"/>
    <dgm:cxn modelId="{0424D120-D22D-4C4F-AB48-6155CC9AED77}" type="presOf" srcId="{C169FFFA-32B0-455B-BDC5-783005D759FE}" destId="{9DDE4AE4-85D8-4A5A-BF01-52C368FBBD1F}" srcOrd="0" destOrd="0" presId="urn:microsoft.com/office/officeart/2005/8/layout/radial1"/>
    <dgm:cxn modelId="{FD98092B-E813-4030-8B84-C35640E41A4E}" srcId="{904EE511-441A-479F-B45B-8C3BA9BED88B}" destId="{9E9D3BF1-46CF-4F79-8B6B-5C0D134DE789}" srcOrd="0" destOrd="0" parTransId="{C169FFFA-32B0-455B-BDC5-783005D759FE}" sibTransId="{D982ECD0-6BF1-4620-AD91-F0DA2819A6D1}"/>
    <dgm:cxn modelId="{A8485B43-A22C-4948-9FE1-F42A534A9FE5}" type="presOf" srcId="{58913FB2-E804-4DAB-85E3-6927B5B9D53B}" destId="{5063A18E-BCD6-4015-B86F-88422B9D3762}" srcOrd="0" destOrd="0" presId="urn:microsoft.com/office/officeart/2005/8/layout/radial1"/>
    <dgm:cxn modelId="{EE92FBE1-214D-48DA-A5A4-99BF27E50ECB}" type="presOf" srcId="{93B98EB9-51D3-4291-948B-C8A2038E0F5F}" destId="{E3D50568-04EA-488A-AFF6-51BB9952ADE8}" srcOrd="1" destOrd="0" presId="urn:microsoft.com/office/officeart/2005/8/layout/radial1"/>
    <dgm:cxn modelId="{3F316CDB-006D-4D3F-877F-9271018262A5}" type="presOf" srcId="{1ADA0098-F6AA-4A11-BED8-2A46BFB03528}" destId="{BB1B5B9D-DD47-421D-8AE8-F83A0C999343}" srcOrd="0" destOrd="0" presId="urn:microsoft.com/office/officeart/2005/8/layout/radial1"/>
    <dgm:cxn modelId="{A91473A5-CAE6-4F3B-B55C-036D4E9D9A5E}" srcId="{904EE511-441A-479F-B45B-8C3BA9BED88B}" destId="{1ADA0098-F6AA-4A11-BED8-2A46BFB03528}" srcOrd="2" destOrd="0" parTransId="{58913FB2-E804-4DAB-85E3-6927B5B9D53B}" sibTransId="{1EA10F55-8F1D-4E65-9739-54F7C70D59CD}"/>
    <dgm:cxn modelId="{805C4449-2069-4DF2-AD02-D6225E8934BD}" type="presParOf" srcId="{5105C16C-B464-4843-BA20-86DB31243E0E}" destId="{2479F3F8-DC55-4789-8431-2B5CF33691A1}" srcOrd="0" destOrd="0" presId="urn:microsoft.com/office/officeart/2005/8/layout/radial1"/>
    <dgm:cxn modelId="{F15A57DE-2518-41C2-A845-6910DE55C4C8}" type="presParOf" srcId="{5105C16C-B464-4843-BA20-86DB31243E0E}" destId="{9DDE4AE4-85D8-4A5A-BF01-52C368FBBD1F}" srcOrd="1" destOrd="0" presId="urn:microsoft.com/office/officeart/2005/8/layout/radial1"/>
    <dgm:cxn modelId="{83A15D26-2E84-4739-9955-C1A910BD2D19}" type="presParOf" srcId="{9DDE4AE4-85D8-4A5A-BF01-52C368FBBD1F}" destId="{6D955E85-65B2-4EA7-BC0A-D494889F5662}" srcOrd="0" destOrd="0" presId="urn:microsoft.com/office/officeart/2005/8/layout/radial1"/>
    <dgm:cxn modelId="{56267624-6AF3-4344-AECC-3859D5BCCCB9}" type="presParOf" srcId="{5105C16C-B464-4843-BA20-86DB31243E0E}" destId="{6F4461E7-FBD5-4E4F-954A-9AE32F4A2E3F}" srcOrd="2" destOrd="0" presId="urn:microsoft.com/office/officeart/2005/8/layout/radial1"/>
    <dgm:cxn modelId="{412EDE58-D6F1-4840-B7B8-8F85FE3A2629}" type="presParOf" srcId="{5105C16C-B464-4843-BA20-86DB31243E0E}" destId="{9B0E5B78-E4E8-40E1-939A-5EBFA55D62FB}" srcOrd="3" destOrd="0" presId="urn:microsoft.com/office/officeart/2005/8/layout/radial1"/>
    <dgm:cxn modelId="{08EB394E-4365-4545-8587-34AB41EBFEC1}" type="presParOf" srcId="{9B0E5B78-E4E8-40E1-939A-5EBFA55D62FB}" destId="{E3D50568-04EA-488A-AFF6-51BB9952ADE8}" srcOrd="0" destOrd="0" presId="urn:microsoft.com/office/officeart/2005/8/layout/radial1"/>
    <dgm:cxn modelId="{69D7B5B6-1DC2-4681-BF2C-ED281589D7B8}" type="presParOf" srcId="{5105C16C-B464-4843-BA20-86DB31243E0E}" destId="{C80A6D0D-A1D1-4761-B0B5-381F482DB210}" srcOrd="4" destOrd="0" presId="urn:microsoft.com/office/officeart/2005/8/layout/radial1"/>
    <dgm:cxn modelId="{F372C74B-0E28-4F29-9A40-E7AED5FE9CA2}" type="presParOf" srcId="{5105C16C-B464-4843-BA20-86DB31243E0E}" destId="{5063A18E-BCD6-4015-B86F-88422B9D3762}" srcOrd="5" destOrd="0" presId="urn:microsoft.com/office/officeart/2005/8/layout/radial1"/>
    <dgm:cxn modelId="{ABB8A109-D899-4093-945F-AFABECBEE285}" type="presParOf" srcId="{5063A18E-BCD6-4015-B86F-88422B9D3762}" destId="{21DDBA59-B034-46C8-8B01-1E948C81BD25}" srcOrd="0" destOrd="0" presId="urn:microsoft.com/office/officeart/2005/8/layout/radial1"/>
    <dgm:cxn modelId="{61344149-5CDF-4855-9780-C40B659EB20B}" type="presParOf" srcId="{5105C16C-B464-4843-BA20-86DB31243E0E}" destId="{BB1B5B9D-DD47-421D-8AE8-F83A0C99934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DCD1D8-30E3-4A5B-A01B-019165BBCC41}" type="doc">
      <dgm:prSet loTypeId="urn:microsoft.com/office/officeart/2005/8/layout/radial1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04EE511-441A-479F-B45B-8C3BA9BED88B}">
      <dgm:prSet phldrT="[Text]" custT="1"/>
      <dgm:spPr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6000" dirty="0">
              <a:latin typeface="Nikosh" panose="02000000000000000000" pitchFamily="2" charset="0"/>
              <a:cs typeface="Nikosh" panose="02000000000000000000" pitchFamily="2" charset="0"/>
            </a:rPr>
            <a:t>‘</a:t>
          </a:r>
          <a:r>
            <a:rPr lang="bn-IN" sz="4000" dirty="0">
              <a:latin typeface="Nikosh" panose="02000000000000000000" pitchFamily="2" charset="0"/>
              <a:cs typeface="Nikosh" panose="02000000000000000000" pitchFamily="2" charset="0"/>
            </a:rPr>
            <a:t>অ</a:t>
          </a:r>
          <a:r>
            <a:rPr lang="en-US" sz="4000" dirty="0">
              <a:latin typeface="Nikosh" panose="02000000000000000000" pitchFamily="2" charset="0"/>
              <a:cs typeface="Nikosh" panose="02000000000000000000" pitchFamily="2" charset="0"/>
            </a:rPr>
            <a:t>’ </a:t>
          </a:r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ধ্বনি</a:t>
          </a:r>
          <a:endParaRPr lang="en-US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2048B9-D3B6-4293-B9B5-17B24D8D0775}" type="parTrans" cxnId="{07D4F7BF-EA4E-4F72-8C61-8E3304359A59}">
      <dgm:prSet/>
      <dgm:spPr/>
      <dgm:t>
        <a:bodyPr/>
        <a:lstStyle/>
        <a:p>
          <a:endParaRPr lang="en-US"/>
        </a:p>
      </dgm:t>
    </dgm:pt>
    <dgm:pt modelId="{779395BC-CA6E-4A20-96DB-CC005D932DC2}" type="sibTrans" cxnId="{07D4F7BF-EA4E-4F72-8C61-8E3304359A59}">
      <dgm:prSet/>
      <dgm:spPr/>
      <dgm:t>
        <a:bodyPr/>
        <a:lstStyle/>
        <a:p>
          <a:endParaRPr lang="en-US"/>
        </a:p>
      </dgm:t>
    </dgm:pt>
    <dgm:pt modelId="{D48FECA5-D925-48C0-8511-EBFB5A45897B}">
      <dgm:prSet phldrT="[Text]" custT="1"/>
      <dgm:spPr/>
      <dgm:t>
        <a:bodyPr/>
        <a:lstStyle/>
        <a:p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বিবৃত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B98EB9-51D3-4291-948B-C8A2038E0F5F}" type="parTrans" cxnId="{EEB0F144-98D8-4234-B997-5CDA1F4A997F}">
      <dgm:prSet/>
      <dgm:spPr/>
      <dgm:t>
        <a:bodyPr/>
        <a:lstStyle/>
        <a:p>
          <a:endParaRPr lang="en-US"/>
        </a:p>
      </dgm:t>
    </dgm:pt>
    <dgm:pt modelId="{03A9745C-0434-44B1-A865-AB5C565EB729}" type="sibTrans" cxnId="{EEB0F144-98D8-4234-B997-5CDA1F4A997F}">
      <dgm:prSet/>
      <dgm:spPr/>
      <dgm:t>
        <a:bodyPr/>
        <a:lstStyle/>
        <a:p>
          <a:endParaRPr lang="en-US"/>
        </a:p>
      </dgm:t>
    </dgm:pt>
    <dgm:pt modelId="{1ADA0098-F6AA-4A11-BED8-2A46BFB03528}">
      <dgm:prSet phldrT="[Text]" custT="1"/>
      <dgm:spPr/>
      <dgm:t>
        <a:bodyPr/>
        <a:lstStyle/>
        <a:p>
          <a:r>
            <a:rPr lang="en-US" sz="5000" dirty="0" err="1">
              <a:latin typeface="NikoshBAN" panose="02000000000000000000" pitchFamily="2" charset="0"/>
              <a:cs typeface="NikoshBAN" panose="02000000000000000000" pitchFamily="2" charset="0"/>
            </a:rPr>
            <a:t>সংবৃত</a:t>
          </a:r>
          <a:endParaRPr lang="en-US" sz="5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913FB2-E804-4DAB-85E3-6927B5B9D53B}" type="parTrans" cxnId="{A91473A5-CAE6-4F3B-B55C-036D4E9D9A5E}">
      <dgm:prSet/>
      <dgm:spPr/>
      <dgm:t>
        <a:bodyPr/>
        <a:lstStyle/>
        <a:p>
          <a:endParaRPr lang="en-US"/>
        </a:p>
      </dgm:t>
    </dgm:pt>
    <dgm:pt modelId="{1EA10F55-8F1D-4E65-9739-54F7C70D59CD}" type="sibTrans" cxnId="{A91473A5-CAE6-4F3B-B55C-036D4E9D9A5E}">
      <dgm:prSet/>
      <dgm:spPr/>
      <dgm:t>
        <a:bodyPr/>
        <a:lstStyle/>
        <a:p>
          <a:endParaRPr lang="en-US"/>
        </a:p>
      </dgm:t>
    </dgm:pt>
    <dgm:pt modelId="{5105C16C-B464-4843-BA20-86DB31243E0E}" type="pres">
      <dgm:prSet presAssocID="{72DCD1D8-30E3-4A5B-A01B-019165BBCC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79F3F8-DC55-4789-8431-2B5CF33691A1}" type="pres">
      <dgm:prSet presAssocID="{904EE511-441A-479F-B45B-8C3BA9BED88B}" presName="centerShape" presStyleLbl="node0" presStyleIdx="0" presStyleCnt="1" custScaleX="141832" custScaleY="130448" custLinFactNeighborX="-997" custLinFactNeighborY="-44067"/>
      <dgm:spPr/>
      <dgm:t>
        <a:bodyPr/>
        <a:lstStyle/>
        <a:p>
          <a:endParaRPr lang="en-US"/>
        </a:p>
      </dgm:t>
    </dgm:pt>
    <dgm:pt modelId="{9B0E5B78-E4E8-40E1-939A-5EBFA55D62FB}" type="pres">
      <dgm:prSet presAssocID="{93B98EB9-51D3-4291-948B-C8A2038E0F5F}" presName="Name9" presStyleLbl="parChTrans1D2" presStyleIdx="0" presStyleCnt="2"/>
      <dgm:spPr/>
      <dgm:t>
        <a:bodyPr/>
        <a:lstStyle/>
        <a:p>
          <a:endParaRPr lang="en-US"/>
        </a:p>
      </dgm:t>
    </dgm:pt>
    <dgm:pt modelId="{E3D50568-04EA-488A-AFF6-51BB9952ADE8}" type="pres">
      <dgm:prSet presAssocID="{93B98EB9-51D3-4291-948B-C8A2038E0F5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80A6D0D-A1D1-4761-B0B5-381F482DB210}" type="pres">
      <dgm:prSet presAssocID="{D48FECA5-D925-48C0-8511-EBFB5A45897B}" presName="node" presStyleLbl="node1" presStyleIdx="0" presStyleCnt="2" custScaleX="136601" custScaleY="122222" custRadScaleRad="125236" custRadScaleInc="103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3A18E-BCD6-4015-B86F-88422B9D3762}" type="pres">
      <dgm:prSet presAssocID="{58913FB2-E804-4DAB-85E3-6927B5B9D53B}" presName="Name9" presStyleLbl="parChTrans1D2" presStyleIdx="1" presStyleCnt="2"/>
      <dgm:spPr/>
      <dgm:t>
        <a:bodyPr/>
        <a:lstStyle/>
        <a:p>
          <a:endParaRPr lang="en-US"/>
        </a:p>
      </dgm:t>
    </dgm:pt>
    <dgm:pt modelId="{21DDBA59-B034-46C8-8B01-1E948C81BD25}" type="pres">
      <dgm:prSet presAssocID="{58913FB2-E804-4DAB-85E3-6927B5B9D53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B1B5B9D-DD47-421D-8AE8-F83A0C999343}" type="pres">
      <dgm:prSet presAssocID="{1ADA0098-F6AA-4A11-BED8-2A46BFB03528}" presName="node" presStyleLbl="node1" presStyleIdx="1" presStyleCnt="2" custScaleX="136601" custScaleY="122222" custRadScaleRad="125566" custRadScaleInc="97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03586C-8E1E-46C6-93A1-0BEC8DD6C69C}" type="presOf" srcId="{72DCD1D8-30E3-4A5B-A01B-019165BBCC41}" destId="{5105C16C-B464-4843-BA20-86DB31243E0E}" srcOrd="0" destOrd="0" presId="urn:microsoft.com/office/officeart/2005/8/layout/radial1"/>
    <dgm:cxn modelId="{2F170F46-3E99-46B8-8583-0606D79BCA5B}" type="presOf" srcId="{D48FECA5-D925-48C0-8511-EBFB5A45897B}" destId="{C80A6D0D-A1D1-4761-B0B5-381F482DB210}" srcOrd="0" destOrd="0" presId="urn:microsoft.com/office/officeart/2005/8/layout/radial1"/>
    <dgm:cxn modelId="{07D4F7BF-EA4E-4F72-8C61-8E3304359A59}" srcId="{72DCD1D8-30E3-4A5B-A01B-019165BBCC41}" destId="{904EE511-441A-479F-B45B-8C3BA9BED88B}" srcOrd="0" destOrd="0" parTransId="{7F2048B9-D3B6-4293-B9B5-17B24D8D0775}" sibTransId="{779395BC-CA6E-4A20-96DB-CC005D932DC2}"/>
    <dgm:cxn modelId="{56A77610-FB88-4F57-8918-C50B0757234B}" type="presOf" srcId="{904EE511-441A-479F-B45B-8C3BA9BED88B}" destId="{2479F3F8-DC55-4789-8431-2B5CF33691A1}" srcOrd="0" destOrd="0" presId="urn:microsoft.com/office/officeart/2005/8/layout/radial1"/>
    <dgm:cxn modelId="{EEB0F144-98D8-4234-B997-5CDA1F4A997F}" srcId="{904EE511-441A-479F-B45B-8C3BA9BED88B}" destId="{D48FECA5-D925-48C0-8511-EBFB5A45897B}" srcOrd="0" destOrd="0" parTransId="{93B98EB9-51D3-4291-948B-C8A2038E0F5F}" sibTransId="{03A9745C-0434-44B1-A865-AB5C565EB729}"/>
    <dgm:cxn modelId="{E320AAA1-79C9-4A42-978F-04153FC3A160}" type="presOf" srcId="{93B98EB9-51D3-4291-948B-C8A2038E0F5F}" destId="{9B0E5B78-E4E8-40E1-939A-5EBFA55D62FB}" srcOrd="0" destOrd="0" presId="urn:microsoft.com/office/officeart/2005/8/layout/radial1"/>
    <dgm:cxn modelId="{8BA12CEE-B2E2-4091-8EA1-1C44581FAEAB}" type="presOf" srcId="{58913FB2-E804-4DAB-85E3-6927B5B9D53B}" destId="{21DDBA59-B034-46C8-8B01-1E948C81BD25}" srcOrd="1" destOrd="0" presId="urn:microsoft.com/office/officeart/2005/8/layout/radial1"/>
    <dgm:cxn modelId="{A8485B43-A22C-4948-9FE1-F42A534A9FE5}" type="presOf" srcId="{58913FB2-E804-4DAB-85E3-6927B5B9D53B}" destId="{5063A18E-BCD6-4015-B86F-88422B9D3762}" srcOrd="0" destOrd="0" presId="urn:microsoft.com/office/officeart/2005/8/layout/radial1"/>
    <dgm:cxn modelId="{EE92FBE1-214D-48DA-A5A4-99BF27E50ECB}" type="presOf" srcId="{93B98EB9-51D3-4291-948B-C8A2038E0F5F}" destId="{E3D50568-04EA-488A-AFF6-51BB9952ADE8}" srcOrd="1" destOrd="0" presId="urn:microsoft.com/office/officeart/2005/8/layout/radial1"/>
    <dgm:cxn modelId="{A91473A5-CAE6-4F3B-B55C-036D4E9D9A5E}" srcId="{904EE511-441A-479F-B45B-8C3BA9BED88B}" destId="{1ADA0098-F6AA-4A11-BED8-2A46BFB03528}" srcOrd="1" destOrd="0" parTransId="{58913FB2-E804-4DAB-85E3-6927B5B9D53B}" sibTransId="{1EA10F55-8F1D-4E65-9739-54F7C70D59CD}"/>
    <dgm:cxn modelId="{3F316CDB-006D-4D3F-877F-9271018262A5}" type="presOf" srcId="{1ADA0098-F6AA-4A11-BED8-2A46BFB03528}" destId="{BB1B5B9D-DD47-421D-8AE8-F83A0C999343}" srcOrd="0" destOrd="0" presId="urn:microsoft.com/office/officeart/2005/8/layout/radial1"/>
    <dgm:cxn modelId="{805C4449-2069-4DF2-AD02-D6225E8934BD}" type="presParOf" srcId="{5105C16C-B464-4843-BA20-86DB31243E0E}" destId="{2479F3F8-DC55-4789-8431-2B5CF33691A1}" srcOrd="0" destOrd="0" presId="urn:microsoft.com/office/officeart/2005/8/layout/radial1"/>
    <dgm:cxn modelId="{412EDE58-D6F1-4840-B7B8-8F85FE3A2629}" type="presParOf" srcId="{5105C16C-B464-4843-BA20-86DB31243E0E}" destId="{9B0E5B78-E4E8-40E1-939A-5EBFA55D62FB}" srcOrd="1" destOrd="0" presId="urn:microsoft.com/office/officeart/2005/8/layout/radial1"/>
    <dgm:cxn modelId="{08EB394E-4365-4545-8587-34AB41EBFEC1}" type="presParOf" srcId="{9B0E5B78-E4E8-40E1-939A-5EBFA55D62FB}" destId="{E3D50568-04EA-488A-AFF6-51BB9952ADE8}" srcOrd="0" destOrd="0" presId="urn:microsoft.com/office/officeart/2005/8/layout/radial1"/>
    <dgm:cxn modelId="{69D7B5B6-1DC2-4681-BF2C-ED281589D7B8}" type="presParOf" srcId="{5105C16C-B464-4843-BA20-86DB31243E0E}" destId="{C80A6D0D-A1D1-4761-B0B5-381F482DB210}" srcOrd="2" destOrd="0" presId="urn:microsoft.com/office/officeart/2005/8/layout/radial1"/>
    <dgm:cxn modelId="{F372C74B-0E28-4F29-9A40-E7AED5FE9CA2}" type="presParOf" srcId="{5105C16C-B464-4843-BA20-86DB31243E0E}" destId="{5063A18E-BCD6-4015-B86F-88422B9D3762}" srcOrd="3" destOrd="0" presId="urn:microsoft.com/office/officeart/2005/8/layout/radial1"/>
    <dgm:cxn modelId="{ABB8A109-D899-4093-945F-AFABECBEE285}" type="presParOf" srcId="{5063A18E-BCD6-4015-B86F-88422B9D3762}" destId="{21DDBA59-B034-46C8-8B01-1E948C81BD25}" srcOrd="0" destOrd="0" presId="urn:microsoft.com/office/officeart/2005/8/layout/radial1"/>
    <dgm:cxn modelId="{61344149-5CDF-4855-9780-C40B659EB20B}" type="presParOf" srcId="{5105C16C-B464-4843-BA20-86DB31243E0E}" destId="{BB1B5B9D-DD47-421D-8AE8-F83A0C999343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C7ED7-FDC4-4EA3-AB5B-EECD3F5C578E}">
      <dsp:nvSpPr>
        <dsp:cNvPr id="0" name=""/>
        <dsp:cNvSpPr/>
      </dsp:nvSpPr>
      <dsp:spPr>
        <a:xfrm rot="5400000">
          <a:off x="-352981" y="511547"/>
          <a:ext cx="6257110" cy="52340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5334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0" b="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-5400000">
        <a:off x="158567" y="2617008"/>
        <a:ext cx="5234015" cy="1023095"/>
      </dsp:txXfrm>
    </dsp:sp>
    <dsp:sp modelId="{3107B343-0351-4677-9EB6-BD3F7194996A}">
      <dsp:nvSpPr>
        <dsp:cNvPr id="0" name=""/>
        <dsp:cNvSpPr/>
      </dsp:nvSpPr>
      <dsp:spPr>
        <a:xfrm rot="5400000">
          <a:off x="4930416" y="462200"/>
          <a:ext cx="4465915" cy="3541514"/>
        </a:xfrm>
        <a:prstGeom prst="round2SameRect">
          <a:avLst/>
        </a:prstGeom>
        <a:blipFill rotWithShape="0">
          <a:blip xmlns:r="http://schemas.openxmlformats.org/officeDocument/2006/relationships" r:embed="rId1" cstate="print"/>
          <a:srcRect/>
          <a:stretch>
            <a:fillRect l="-54000" r="-54000"/>
          </a:stretch>
        </a:blipFill>
        <a:ln w="127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9F3F8-DC55-4789-8431-2B5CF33691A1}">
      <dsp:nvSpPr>
        <dsp:cNvPr id="0" name=""/>
        <dsp:cNvSpPr/>
      </dsp:nvSpPr>
      <dsp:spPr>
        <a:xfrm>
          <a:off x="2871067" y="2403557"/>
          <a:ext cx="1951887" cy="187959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>
              <a:latin typeface="NikoshBAN" panose="02000000000000000000" pitchFamily="2" charset="0"/>
              <a:ea typeface="MS UI Gothic" panose="020B0600070205080204" pitchFamily="34" charset="-128"/>
              <a:cs typeface="NikoshBAN" panose="02000000000000000000" pitchFamily="2" charset="0"/>
            </a:rPr>
            <a:t>‘</a:t>
          </a:r>
          <a:r>
            <a:rPr lang="bn-IN" sz="6000" kern="1200" dirty="0">
              <a:latin typeface="NikoshBAN" panose="02000000000000000000" pitchFamily="2" charset="0"/>
              <a:ea typeface="MS UI Gothic" panose="020B0600070205080204" pitchFamily="34" charset="-128"/>
              <a:cs typeface="NikoshBAN" panose="02000000000000000000" pitchFamily="2" charset="0"/>
            </a:rPr>
            <a:t>অ</a:t>
          </a:r>
          <a:r>
            <a:rPr lang="en-US" sz="6000" kern="1200" dirty="0">
              <a:latin typeface="NikoshBAN" panose="02000000000000000000" pitchFamily="2" charset="0"/>
              <a:ea typeface="MS UI Gothic" panose="020B0600070205080204" pitchFamily="34" charset="-128"/>
              <a:cs typeface="NikoshBAN" panose="02000000000000000000" pitchFamily="2" charset="0"/>
            </a:rPr>
            <a:t>’ </a:t>
          </a:r>
          <a:r>
            <a:rPr lang="bn-IN" sz="6000" kern="1200" dirty="0">
              <a:latin typeface="NikoshBAN" panose="02000000000000000000" pitchFamily="2" charset="0"/>
              <a:ea typeface="MS UI Gothic" panose="020B0600070205080204" pitchFamily="34" charset="-128"/>
              <a:cs typeface="NikoshBAN" panose="02000000000000000000" pitchFamily="2" charset="0"/>
            </a:rPr>
            <a:t>ধ্বনি</a:t>
          </a:r>
          <a:endParaRPr lang="en-US" sz="6000" kern="1200" dirty="0">
            <a:latin typeface="NikoshBAN" panose="02000000000000000000" pitchFamily="2" charset="0"/>
            <a:ea typeface="MS UI Gothic" panose="020B0600070205080204" pitchFamily="34" charset="-128"/>
            <a:cs typeface="NikoshBAN" panose="02000000000000000000" pitchFamily="2" charset="0"/>
          </a:endParaRPr>
        </a:p>
      </dsp:txBody>
      <dsp:txXfrm>
        <a:off x="3156914" y="2678817"/>
        <a:ext cx="1380193" cy="1329075"/>
      </dsp:txXfrm>
    </dsp:sp>
    <dsp:sp modelId="{9DDE4AE4-85D8-4A5A-BF01-52C368FBBD1F}">
      <dsp:nvSpPr>
        <dsp:cNvPr id="0" name=""/>
        <dsp:cNvSpPr/>
      </dsp:nvSpPr>
      <dsp:spPr>
        <a:xfrm rot="16055604">
          <a:off x="3627657" y="2210278"/>
          <a:ext cx="345277" cy="43122"/>
        </a:xfrm>
        <a:custGeom>
          <a:avLst/>
          <a:gdLst/>
          <a:ahLst/>
          <a:cxnLst/>
          <a:rect l="0" t="0" r="0" b="0"/>
          <a:pathLst>
            <a:path>
              <a:moveTo>
                <a:pt x="0" y="21561"/>
              </a:moveTo>
              <a:lnTo>
                <a:pt x="345277" y="2156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91664" y="2223207"/>
        <a:ext cx="17263" cy="17263"/>
      </dsp:txXfrm>
    </dsp:sp>
    <dsp:sp modelId="{6F4461E7-FBD5-4E4F-954A-9AE32F4A2E3F}">
      <dsp:nvSpPr>
        <dsp:cNvPr id="0" name=""/>
        <dsp:cNvSpPr/>
      </dsp:nvSpPr>
      <dsp:spPr>
        <a:xfrm>
          <a:off x="2682720" y="-36225"/>
          <a:ext cx="2132618" cy="209647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b="1" kern="1200" dirty="0">
              <a:latin typeface="NikoshBAN" panose="02000000000000000000" pitchFamily="2" charset="0"/>
              <a:cs typeface="NikoshBAN" panose="02000000000000000000" pitchFamily="2" charset="0"/>
            </a:rPr>
            <a:t>আদ্য অ-ধ্বনি</a:t>
          </a:r>
          <a:endParaRPr lang="en-US" sz="4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95035" y="270796"/>
        <a:ext cx="1507988" cy="1482430"/>
      </dsp:txXfrm>
    </dsp:sp>
    <dsp:sp modelId="{9B0E5B78-E4E8-40E1-939A-5EBFA55D62FB}">
      <dsp:nvSpPr>
        <dsp:cNvPr id="0" name=""/>
        <dsp:cNvSpPr/>
      </dsp:nvSpPr>
      <dsp:spPr>
        <a:xfrm rot="1719252">
          <a:off x="4666801" y="3899215"/>
          <a:ext cx="473791" cy="43122"/>
        </a:xfrm>
        <a:custGeom>
          <a:avLst/>
          <a:gdLst/>
          <a:ahLst/>
          <a:cxnLst/>
          <a:rect l="0" t="0" r="0" b="0"/>
          <a:pathLst>
            <a:path>
              <a:moveTo>
                <a:pt x="0" y="21561"/>
              </a:moveTo>
              <a:lnTo>
                <a:pt x="473791" y="2156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1852" y="3908931"/>
        <a:ext cx="23689" cy="23689"/>
      </dsp:txXfrm>
    </dsp:sp>
    <dsp:sp modelId="{C80A6D0D-A1D1-4761-B0B5-381F482DB210}">
      <dsp:nvSpPr>
        <dsp:cNvPr id="0" name=""/>
        <dsp:cNvSpPr/>
      </dsp:nvSpPr>
      <dsp:spPr>
        <a:xfrm>
          <a:off x="4977269" y="3495423"/>
          <a:ext cx="2132618" cy="209647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অন্ত্য অ-ধ্বনি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89584" y="3802444"/>
        <a:ext cx="1507988" cy="1482430"/>
      </dsp:txXfrm>
    </dsp:sp>
    <dsp:sp modelId="{5063A18E-BCD6-4015-B86F-88422B9D3762}">
      <dsp:nvSpPr>
        <dsp:cNvPr id="0" name=""/>
        <dsp:cNvSpPr/>
      </dsp:nvSpPr>
      <dsp:spPr>
        <a:xfrm rot="9080748">
          <a:off x="2553429" y="3899215"/>
          <a:ext cx="473791" cy="43122"/>
        </a:xfrm>
        <a:custGeom>
          <a:avLst/>
          <a:gdLst/>
          <a:ahLst/>
          <a:cxnLst/>
          <a:rect l="0" t="0" r="0" b="0"/>
          <a:pathLst>
            <a:path>
              <a:moveTo>
                <a:pt x="0" y="21561"/>
              </a:moveTo>
              <a:lnTo>
                <a:pt x="473791" y="2156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78480" y="3908931"/>
        <a:ext cx="23689" cy="23689"/>
      </dsp:txXfrm>
    </dsp:sp>
    <dsp:sp modelId="{BB1B5B9D-DD47-421D-8AE8-F83A0C999343}">
      <dsp:nvSpPr>
        <dsp:cNvPr id="0" name=""/>
        <dsp:cNvSpPr/>
      </dsp:nvSpPr>
      <dsp:spPr>
        <a:xfrm>
          <a:off x="584134" y="3495423"/>
          <a:ext cx="2132618" cy="209647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000" kern="1200" dirty="0">
              <a:latin typeface="NikoshBAN" panose="02000000000000000000" pitchFamily="2" charset="0"/>
              <a:cs typeface="NikoshBAN" panose="02000000000000000000" pitchFamily="2" charset="0"/>
            </a:rPr>
            <a:t>মধ্য অ-ধ্বনি</a:t>
          </a:r>
          <a:endParaRPr lang="en-US" sz="5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6449" y="3802444"/>
        <a:ext cx="1507988" cy="1482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9F3F8-DC55-4789-8431-2B5CF33691A1}">
      <dsp:nvSpPr>
        <dsp:cNvPr id="0" name=""/>
        <dsp:cNvSpPr/>
      </dsp:nvSpPr>
      <dsp:spPr>
        <a:xfrm>
          <a:off x="2667500" y="23434"/>
          <a:ext cx="1937659" cy="178213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>
              <a:latin typeface="Nikosh" panose="02000000000000000000" pitchFamily="2" charset="0"/>
              <a:cs typeface="Nikosh" panose="02000000000000000000" pitchFamily="2" charset="0"/>
            </a:rPr>
            <a:t>‘</a:t>
          </a:r>
          <a:r>
            <a:rPr lang="bn-IN" sz="4000" kern="1200" dirty="0">
              <a:latin typeface="Nikosh" panose="02000000000000000000" pitchFamily="2" charset="0"/>
              <a:cs typeface="Nikosh" panose="02000000000000000000" pitchFamily="2" charset="0"/>
            </a:rPr>
            <a:t>অ</a:t>
          </a:r>
          <a:r>
            <a:rPr lang="en-US" sz="4000" kern="1200" dirty="0">
              <a:latin typeface="Nikosh" panose="02000000000000000000" pitchFamily="2" charset="0"/>
              <a:cs typeface="Nikosh" panose="02000000000000000000" pitchFamily="2" charset="0"/>
            </a:rPr>
            <a:t>’ </a:t>
          </a: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ধ্বনি</a:t>
          </a:r>
          <a:endParaRPr lang="en-US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51264" y="284422"/>
        <a:ext cx="1370131" cy="1260159"/>
      </dsp:txXfrm>
    </dsp:sp>
    <dsp:sp modelId="{9B0E5B78-E4E8-40E1-939A-5EBFA55D62FB}">
      <dsp:nvSpPr>
        <dsp:cNvPr id="0" name=""/>
        <dsp:cNvSpPr/>
      </dsp:nvSpPr>
      <dsp:spPr>
        <a:xfrm rot="2199686">
          <a:off x="4292104" y="1752092"/>
          <a:ext cx="984028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984028" y="1674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59517" y="1744234"/>
        <a:ext cx="49201" cy="49201"/>
      </dsp:txXfrm>
    </dsp:sp>
    <dsp:sp modelId="{C80A6D0D-A1D1-4761-B0B5-381F482DB210}">
      <dsp:nvSpPr>
        <dsp:cNvPr id="0" name=""/>
        <dsp:cNvSpPr/>
      </dsp:nvSpPr>
      <dsp:spPr>
        <a:xfrm>
          <a:off x="4963034" y="1761664"/>
          <a:ext cx="1866195" cy="166975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বিবৃত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36332" y="2006194"/>
        <a:ext cx="1319599" cy="1180694"/>
      </dsp:txXfrm>
    </dsp:sp>
    <dsp:sp modelId="{5063A18E-BCD6-4015-B86F-88422B9D3762}">
      <dsp:nvSpPr>
        <dsp:cNvPr id="0" name=""/>
        <dsp:cNvSpPr/>
      </dsp:nvSpPr>
      <dsp:spPr>
        <a:xfrm rot="8562896">
          <a:off x="2056857" y="1747058"/>
          <a:ext cx="928008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928008" y="1674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497661" y="1740601"/>
        <a:ext cx="46400" cy="46400"/>
      </dsp:txXfrm>
    </dsp:sp>
    <dsp:sp modelId="{BB1B5B9D-DD47-421D-8AE8-F83A0C999343}">
      <dsp:nvSpPr>
        <dsp:cNvPr id="0" name=""/>
        <dsp:cNvSpPr/>
      </dsp:nvSpPr>
      <dsp:spPr>
        <a:xfrm>
          <a:off x="507960" y="1751070"/>
          <a:ext cx="1866195" cy="166975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সংবৃত</a:t>
          </a:r>
          <a:endParaRPr lang="en-US" sz="5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1258" y="1995600"/>
        <a:ext cx="1319599" cy="1180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8B910-DFBE-4099-AC8B-6AB28DA0636D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C8EF2-79C1-4A25-A589-D287C6D02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15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EF2-79C1-4A25-A589-D287C6D02D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65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লেকচারের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বিষয়গুলো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বিস্তারিত আলোচনা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EF2-79C1-4A25-A589-D287C6D02D9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97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লেকচারের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বিষয়গুলো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বিস্তারিত আলোচনা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EF2-79C1-4A25-A589-D287C6D02D9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59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EF2-79C1-4A25-A589-D287C6D02D9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61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EF2-79C1-4A25-A589-D287C6D02D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3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লেকচারের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বিষয়গুলো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বিস্তারিত আলোচনা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IN" baseline="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EF2-79C1-4A25-A589-D287C6D02D9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995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লেকচারের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বিষয়গুলো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বিস্তারিত আলোচনা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EF2-79C1-4A25-A589-D287C6D02D9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263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লেকচারের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বিষয়গুলো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বিস্তারিত আলোচনা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EF2-79C1-4A25-A589-D287C6D02D9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44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লেকচারের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বিষয়গুলো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বিস্তারিত আলোচনা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IN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EF2-79C1-4A25-A589-D287C6D02D9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10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লেকচারের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বিষয়গুলো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বিস্তারিত আলোচনা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EF2-79C1-4A25-A589-D287C6D02D9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30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লেকচারের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বিষয়গুলো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বিস্তারিত আলোচনা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EF2-79C1-4A25-A589-D287C6D02D9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75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লেকচারের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বিষয়গুলো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বিস্তারিত আলোচনা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EF2-79C1-4A25-A589-D287C6D02D9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51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7316-2FF6-42EC-8070-77D004D08A0E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62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4DD4-BA6C-4DC0-A045-935806732F91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29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2278-ADF8-4BC5-9F47-0EEC9458F846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77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1EC6-778F-4A3A-ADA2-B5CE45D1658C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57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2978-B2E4-423B-AC61-71ED599C2546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8731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D5E-C8F8-43C2-A1E0-9AA9D57F536F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8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E725-0389-4776-A418-D8EEFF3DAACC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7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638B-3F3C-4F48-BB17-04911D619F40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21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1C44779-109C-4061-89AC-6ADAEDE7EC86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61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D1E1-7A82-44D7-90FC-77CA6F9402CD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6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4D1F-92CE-4FD3-932D-1186BED21086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13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E0B0-9876-4F19-9FEF-61003AF26648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686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7CD-7DC2-4FD1-819B-B138A2F7AE37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46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0C46-F586-4B23-935E-A8281AF1AEC8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79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C5C9-3C3B-4C20-B844-30039ACFE22C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830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ED0-9C65-4E4A-8CC6-2790B986179A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35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69DC-213A-4073-9CF7-2394A60A8934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688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93B9-1A21-435F-AD74-AEEDD08C8A10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36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1445-7FBB-426D-ADF9-209B6F48C164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6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6C2E-C022-4FB0-B22D-AB7F6E333724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239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E1C6-17BC-47C6-B54D-9074E24DFE46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083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ED3C-2E9C-4481-8B6D-9ADF8DFB8E8E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64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64D2-4E36-4137-B360-43635F0285E9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04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6AAE-C99D-4A73-BC47-F7B7AB2B83F8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225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3463-110D-4481-8E00-FB7EEBAFE8A2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284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4D64-67FD-497C-88CF-5166D33F32D0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86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FEF5-0A60-4E91-BFEA-54BBFAD95287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091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4A285973-00E9-40AB-BBFC-5226FCC3D9C7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16083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1FF3-B4E9-4FF2-B224-2B56D64FF580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3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16970A-4BEF-45E4-8541-E917F99CEDDB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749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4130-CA08-45B3-8D02-02DC43025435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568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BDAF-072E-4461-9268-2E547A520F31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117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4DE9-35A3-457A-BB73-2B15A0BD8562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3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99F4-4B4A-498D-9A9F-40AF76346DAC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44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22EA-385C-4E2A-87E0-FF2B434DA23D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293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35769796-203C-4D24-8871-4751A383DC41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07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7BB8BB80-7985-4522-B619-169EE48B548B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71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2CB2-A508-4099-8D04-F584FB78D3DB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050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BE81EC3A-0996-48A2-BFF9-1EBAE66BFB64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46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E989-5A99-45CA-A23D-4B8B43B3A9BB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966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A9D9-44F2-401E-9203-35B9DACADE3A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92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730E-78EE-4C13-A375-B4BE5CC5572E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414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18B-BDBB-4FC2-A1A6-F4729257EB99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90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98B4-6130-4682-92A2-B2B6951B2FB4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0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ECF4-09FA-4D30-BD96-39B870A75754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879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2E28-3319-46D3-B908-9F72A781E9A0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390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42B7-7C37-4B05-BDF0-FD4929C88ABC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6790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8F8B022-7723-47F6-9CE9-4D008332AB98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04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51CE-C5FE-439A-A9BE-E4A67257C301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300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1C64-0E9F-4BFD-921A-3A2FD864928E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27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D51-9197-4CAA-BD77-36CE07127518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468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DF0D-E306-4DBE-AD88-7D906BEAE7A4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21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266D-444E-4595-9B94-1025B9205158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63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057F-01DE-4EE7-8591-81B1D3F76D0C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42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6D96-3FBC-4001-BB97-5CD040AE55A9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1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C504-0AA5-4618-B083-311C4A540113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2106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F69F-04B8-4BD8-AEAC-8FD260DF19A6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422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5549-D6D7-4288-827C-65E57ABC1B86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4937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D76F-724A-4690-B922-B060F4CF871F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945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D018-F5AA-4894-8C84-6B64BEAF5575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883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B5C-9C22-40D2-B056-C56A04923C86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762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69A2-452E-4A50-8AFC-93BA68C90C81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426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EB68-E003-40CD-A148-4D7D498AE316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056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73A-748F-444F-952B-4AA8C3EE403F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322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6120-3BA5-4882-B2B6-F49FD41EA08E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7041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7212-C719-493E-939D-44E92515B43A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79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3606-93AB-4335-8618-E3A6F5D7E1B0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689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CFB7-2DFB-4BC4-B452-0C1D15C47F72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1749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DB69-0D29-4500-B464-FA843ACE539C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8185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9395-461E-41C0-80E9-983B18B3BE17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373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5954-3176-4238-874F-5FBB45CEEBC6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935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F07D-3F28-4C38-96BA-E0DA43EDB002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013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6AA4-0DCF-43E3-868C-4340F238764E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64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F316-A833-4C1D-9B33-B0BA39D2D372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669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53B-70D6-4FF1-A18B-AEEFBB7D1C2B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9529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2579-F62A-4316-B862-07B144DF2520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200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4A09-A9FA-4E8B-AAD5-B0713EC84B7F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94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DF14-A600-4CA6-ADFA-AB2B4F72D93B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9150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672-EC84-49F4-9C26-62B396BAD7EE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274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8624-FA83-49E7-ADF5-38BE58ED7E58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7677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8036-CED5-413F-90C0-6969BE43FA38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E15-0408-42BD-95DA-F1E9973D4BCF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F946-3657-4C51-BC3C-F2F1C5FDC048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5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A43255-3E7D-4062-BD88-C91A430EE18F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4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008825B-A7AF-41FC-BFC9-9D0A6CAC4450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2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sldNum="0" hdr="0" ftr="0" dt="0"/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D5DFEA-6361-4090-8445-3C17102135B7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35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B71C2-1089-4848-9978-3747C9B333F9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63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800E0-025E-46A8-BE24-CADCD925777A}" type="datetime8">
              <a:rPr lang="en-GB" smtClean="0"/>
              <a:t>26/04/2020 14:26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E95227-33DD-44D3-8B89-0DF971ECF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0550983"/>
              </p:ext>
            </p:extLst>
          </p:nvPr>
        </p:nvGraphicFramePr>
        <p:xfrm>
          <a:off x="188024" y="157546"/>
          <a:ext cx="8955975" cy="625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0" y="2954216"/>
            <a:ext cx="5807086" cy="1204797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3407" y="685299"/>
            <a:ext cx="3993502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28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385" y="4122234"/>
            <a:ext cx="4010297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কোল্‌লান</a:t>
            </a:r>
            <a:endParaRPr lang="en-GB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03" y="2259344"/>
            <a:ext cx="401029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endParaRPr lang="en-GB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8109" y="704441"/>
            <a:ext cx="3487782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>
              <a:bevelB w="57150" h="38100" prst="artDeco"/>
            </a:sp3d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GB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6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8046427"/>
              </p:ext>
            </p:extLst>
          </p:nvPr>
        </p:nvGraphicFramePr>
        <p:xfrm>
          <a:off x="881241" y="1436394"/>
          <a:ext cx="7343586" cy="496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1241" y="5420046"/>
            <a:ext cx="286327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 ধ্বনি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অভিধান-ওভিধান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8486" y="5425278"/>
            <a:ext cx="2863278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 ধ্বনি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অলস-অলস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080762" y="4896153"/>
            <a:ext cx="464234" cy="47651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561071" y="4910281"/>
            <a:ext cx="464234" cy="47651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15527"/>
            <a:ext cx="9144000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ঠোটের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70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 flipH="1">
            <a:off x="204717" y="218365"/>
            <a:ext cx="8734568" cy="6196084"/>
          </a:xfrm>
          <a:prstGeom prst="flowChartPredefinedProcess">
            <a:avLst/>
          </a:prstGeom>
          <a:ln w="38100">
            <a:solidFill>
              <a:srgbClr val="16BC3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 বিবর কেন্দ্রীক উচ্চারিত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 প্রকার।</a:t>
            </a:r>
          </a:p>
          <a:p>
            <a:r>
              <a:rPr lang="bn-IN" sz="2800" b="1" u="sng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বিবৃত </a:t>
            </a:r>
            <a:r>
              <a:rPr lang="bn-IN" sz="2800" b="1" u="sng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যে –স্বরধ্বনি  উচ্চারণের সময় মুখবিবর একেবারে  “ হাঁ ” করা বা বিবৃত অবস্থায় থাকে, তাকে বিবৃত স্বরধ্বনি বলে।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আ</a:t>
            </a:r>
          </a:p>
          <a:p>
            <a:pPr algn="ctr"/>
            <a:endParaRPr lang="bn-IN" sz="2800" dirty="0" smtClean="0"/>
          </a:p>
          <a:p>
            <a:r>
              <a:rPr lang="bn-IN" sz="2800" b="1" u="sng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সংবৃত স্বরধবনি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যে স্বরধ্বনি উচ্চারণের সময় মুখবিবরটি  সব থেকে প্রসারিত বা সব থেকে সংকোচিত অবস্থায় থাকে, তাকে সংবৃত স্বরধ্বনি বলে।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 - ই ( মুখ বিবর সব থেকে প্রসারিত)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  ( মুখ বিবর সব থেকে সংকোচিত) </a:t>
            </a:r>
          </a:p>
          <a:p>
            <a:pPr algn="ctr"/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421" y="450375"/>
            <a:ext cx="8639033" cy="5500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বিবৃত স্বরধ্বনি দুটি নিয়ম মনে রাখতে হবে-- --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) “অ “  ধ্বনিটি যখন নেতিবাচক বা নেই অর্থে  ব্যবহৃত হবে তখন “অ” ধ্বনিটি বিবৃত অবস্থায় থাকবে।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ঃ অনাশ্রিত , অমর , অমিল, অনেক ইত্যাদি।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) আবার যখন – অ+অ/আ হবে, তখন “ অ “ ধ্বনিটি বিবৃত হবে।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ঃ- কলম, (কলোম)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 ( বশা )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31151" y="210095"/>
            <a:ext cx="3450994" cy="1844140"/>
            <a:chOff x="39537" y="2068969"/>
            <a:chExt cx="1854897" cy="1844140"/>
          </a:xfrm>
          <a:noFill/>
          <a:scene3d>
            <a:camera prst="orthographicFront"/>
            <a:lightRig rig="flat" dir="t"/>
          </a:scene3d>
        </p:grpSpPr>
        <p:sp>
          <p:nvSpPr>
            <p:cNvPr id="4" name="Rectangle 3"/>
            <p:cNvSpPr/>
            <p:nvPr/>
          </p:nvSpPr>
          <p:spPr>
            <a:xfrm>
              <a:off x="39537" y="2068969"/>
              <a:ext cx="1854897" cy="148392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/>
            <p:cNvSpPr txBox="1"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en-US" sz="60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bn-IN" sz="6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বৃত উচ্চারণ</a:t>
              </a:r>
              <a:endPara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9005" y="2570019"/>
            <a:ext cx="2029551" cy="1508531"/>
            <a:chOff x="117561" y="1751247"/>
            <a:chExt cx="1859743" cy="1438727"/>
          </a:xfrm>
          <a:scene3d>
            <a:camera prst="orthographicFront"/>
            <a:lightRig rig="flat" dir="t"/>
          </a:scene3d>
        </p:grpSpPr>
        <p:sp>
          <p:nvSpPr>
            <p:cNvPr id="7" name="Rectangle 6"/>
            <p:cNvSpPr/>
            <p:nvPr/>
          </p:nvSpPr>
          <p:spPr>
            <a:xfrm>
              <a:off x="169813" y="1751247"/>
              <a:ext cx="1807491" cy="1438727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117561" y="1751247"/>
              <a:ext cx="1807491" cy="14387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/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ব্যতিক্রম</a:t>
              </a:r>
              <a:endPara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90503" y="2594628"/>
            <a:ext cx="6544492" cy="1483922"/>
            <a:chOff x="2301473" y="1759790"/>
            <a:chExt cx="5993452" cy="1424375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2301473" y="1759790"/>
              <a:ext cx="5993452" cy="1424375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2301473" y="1759790"/>
              <a:ext cx="5993452" cy="1424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/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লক্ষ্মণ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লক্‌খোঁন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), </a:t>
              </a:r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যক্ষ্মা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যক্‌খাঁ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9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5675" y="4478150"/>
            <a:ext cx="1854897" cy="1188000"/>
            <a:chOff x="39537" y="2429187"/>
            <a:chExt cx="1854897" cy="1483922"/>
          </a:xfrm>
          <a:scene3d>
            <a:camera prst="orthographicFront"/>
            <a:lightRig rig="flat" dir="t"/>
          </a:scene3d>
        </p:grpSpPr>
        <p:sp>
          <p:nvSpPr>
            <p:cNvPr id="6" name="Rectangle 5"/>
            <p:cNvSpPr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i="1" kern="12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উদাহরণ</a:t>
              </a:r>
              <a:endParaRPr lang="en-US" sz="4800" b="1" i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18945" y="4478150"/>
            <a:ext cx="6120000" cy="1688750"/>
            <a:chOff x="2102994" y="2438299"/>
            <a:chExt cx="6204984" cy="1530943"/>
          </a:xfrm>
          <a:scene3d>
            <a:camera prst="orthographicFront"/>
            <a:lightRig rig="flat" dir="t"/>
          </a:scene3d>
        </p:grpSpPr>
        <p:sp>
          <p:nvSpPr>
            <p:cNvPr id="4" name="Rectangle 3"/>
            <p:cNvSpPr/>
            <p:nvPr/>
          </p:nvSpPr>
          <p:spPr>
            <a:xfrm>
              <a:off x="2102994" y="2438299"/>
              <a:ext cx="6204984" cy="1481434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/>
            <p:cNvSpPr txBox="1"/>
            <p:nvPr/>
          </p:nvSpPr>
          <p:spPr>
            <a:xfrm>
              <a:off x="2102994" y="2487808"/>
              <a:ext cx="6204984" cy="14814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</a:pPr>
              <a:r>
                <a:rPr lang="en-US" sz="3600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অভিধান</a:t>
              </a:r>
              <a:r>
                <a:rPr lang="en-US" sz="36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600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ওভিধান</a:t>
              </a:r>
              <a:r>
                <a:rPr lang="en-US" sz="36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), </a:t>
              </a:r>
              <a:r>
                <a:rPr lang="en-US" sz="3600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পপি</a:t>
              </a:r>
              <a:r>
                <a:rPr lang="en-US" sz="36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600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পোপি</a:t>
              </a:r>
              <a:r>
                <a:rPr lang="en-US" sz="36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</a:pPr>
              <a:r>
                <a:rPr lang="en-US" sz="3600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অনুমান</a:t>
              </a:r>
              <a:r>
                <a:rPr lang="en-US" sz="36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600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ওনুমান</a:t>
              </a:r>
              <a:r>
                <a:rPr lang="en-US" sz="36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), </a:t>
              </a:r>
              <a:r>
                <a:rPr lang="en-US" sz="3600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অরুণা</a:t>
              </a:r>
              <a:r>
                <a:rPr lang="en-US" sz="36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600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ওরুনা</a:t>
              </a:r>
              <a:r>
                <a:rPr lang="en-US" sz="36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63035" y="691100"/>
            <a:ext cx="2217929" cy="1646414"/>
            <a:chOff x="39537" y="2429187"/>
            <a:chExt cx="1854897" cy="1483922"/>
          </a:xfrm>
          <a:scene3d>
            <a:camera prst="orthographicFront"/>
            <a:lightRig rig="flat" dir="t"/>
          </a:scene3d>
        </p:grpSpPr>
        <p:sp>
          <p:nvSpPr>
            <p:cNvPr id="9" name="Rectangle 8"/>
            <p:cNvSpPr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bn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সংবৃত উচ্চারণ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3423" y="2957832"/>
            <a:ext cx="1859743" cy="900000"/>
            <a:chOff x="117561" y="1751247"/>
            <a:chExt cx="1859743" cy="1438727"/>
          </a:xfrm>
          <a:scene3d>
            <a:camera prst="orthographicFront"/>
            <a:lightRig rig="flat" dir="t"/>
          </a:scene3d>
        </p:grpSpPr>
        <p:sp>
          <p:nvSpPr>
            <p:cNvPr id="12" name="Rectangle 11"/>
            <p:cNvSpPr/>
            <p:nvPr/>
          </p:nvSpPr>
          <p:spPr>
            <a:xfrm>
              <a:off x="169813" y="1751247"/>
              <a:ext cx="1807491" cy="1438727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117561" y="1751247"/>
              <a:ext cx="1807491" cy="14387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i="1" kern="12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সূত্র</a:t>
              </a:r>
              <a:endParaRPr lang="en-US" sz="4800" b="1" i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18945" y="2957832"/>
            <a:ext cx="6120000" cy="900000"/>
            <a:chOff x="2301473" y="1759790"/>
            <a:chExt cx="5993452" cy="1424375"/>
          </a:xfrm>
          <a:scene3d>
            <a:camera prst="orthographicFront"/>
            <a:lightRig rig="flat" dir="t"/>
          </a:scene3d>
        </p:grpSpPr>
        <p:sp>
          <p:nvSpPr>
            <p:cNvPr id="15" name="Rectangle 14"/>
            <p:cNvSpPr/>
            <p:nvPr/>
          </p:nvSpPr>
          <p:spPr>
            <a:xfrm>
              <a:off x="2301473" y="1759790"/>
              <a:ext cx="5993452" cy="1424375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2301473" y="1759790"/>
              <a:ext cx="5993452" cy="1424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অ+ই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/ঈ =ও, </a:t>
              </a:r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অ+উ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/ঊ =ও</a:t>
              </a:r>
              <a:endParaRPr lang="en-GB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14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25957" y="4456325"/>
            <a:ext cx="1854897" cy="1574526"/>
            <a:chOff x="39537" y="2429187"/>
            <a:chExt cx="1854897" cy="1483922"/>
          </a:xfrm>
          <a:scene3d>
            <a:camera prst="orthographicFront"/>
            <a:lightRig rig="flat" dir="t"/>
          </a:scene3d>
        </p:grpSpPr>
        <p:sp>
          <p:nvSpPr>
            <p:cNvPr id="9" name="Rectangle 8"/>
            <p:cNvSpPr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i="1" kern="12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উদাহরণ</a:t>
              </a:r>
              <a:endParaRPr lang="en-US" sz="4400" b="1" i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22743" y="4456325"/>
            <a:ext cx="6120000" cy="1574526"/>
            <a:chOff x="2102994" y="2438299"/>
            <a:chExt cx="6204984" cy="1481434"/>
          </a:xfrm>
          <a:scene3d>
            <a:camera prst="orthographicFront"/>
            <a:lightRig rig="flat" dir="t"/>
          </a:scene3d>
        </p:grpSpPr>
        <p:sp>
          <p:nvSpPr>
            <p:cNvPr id="12" name="Rectangle 11"/>
            <p:cNvSpPr/>
            <p:nvPr/>
          </p:nvSpPr>
          <p:spPr>
            <a:xfrm>
              <a:off x="2102994" y="2438299"/>
              <a:ext cx="6204984" cy="1481434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2102994" y="2438299"/>
              <a:ext cx="6204984" cy="14814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অন্য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ওন্‌নো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),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অত্যন্ত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ওত্‌তোন্‌তো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),</a:t>
              </a:r>
            </a:p>
            <a:p>
              <a:pPr lvl="0" algn="ctr"/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কন্যা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কোন্‌না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),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কল্যাণ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(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কোল্‌লান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73927" y="827149"/>
            <a:ext cx="4114535" cy="5513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/>
            <a:r>
              <a:rPr lang="bn-IN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সংবৃত উচ্চারণ</a:t>
            </a:r>
            <a:endParaRPr lang="en-US" sz="4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3705" y="2971534"/>
            <a:ext cx="1859743" cy="900000"/>
            <a:chOff x="117561" y="1751247"/>
            <a:chExt cx="1859743" cy="1438727"/>
          </a:xfrm>
          <a:scene3d>
            <a:camera prst="orthographicFront"/>
            <a:lightRig rig="flat" dir="t"/>
          </a:scene3d>
        </p:grpSpPr>
        <p:sp>
          <p:nvSpPr>
            <p:cNvPr id="18" name="Rectangle 17"/>
            <p:cNvSpPr/>
            <p:nvPr/>
          </p:nvSpPr>
          <p:spPr>
            <a:xfrm>
              <a:off x="169813" y="1751247"/>
              <a:ext cx="1807491" cy="1438727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117561" y="1751247"/>
              <a:ext cx="1807491" cy="14387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i="1" kern="12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সূত্র</a:t>
              </a:r>
              <a:endParaRPr lang="en-US" sz="4800" b="1" i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22743" y="2971534"/>
            <a:ext cx="6120000" cy="900000"/>
            <a:chOff x="2301473" y="1759790"/>
            <a:chExt cx="5993452" cy="1424375"/>
          </a:xfrm>
          <a:scene3d>
            <a:camera prst="orthographicFront"/>
            <a:lightRig rig="flat" dir="t"/>
          </a:scene3d>
        </p:grpSpPr>
        <p:sp>
          <p:nvSpPr>
            <p:cNvPr id="21" name="Rectangle 20"/>
            <p:cNvSpPr/>
            <p:nvPr/>
          </p:nvSpPr>
          <p:spPr>
            <a:xfrm>
              <a:off x="2301473" y="1759790"/>
              <a:ext cx="5993452" cy="1424375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2301473" y="1759790"/>
              <a:ext cx="5993452" cy="1424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অ+‘য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’ </a:t>
              </a:r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ফলা</a:t>
              </a:r>
              <a:r>
                <a:rPr lang="en-GB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GB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¨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=ও</a:t>
              </a:r>
              <a:endParaRPr lang="en-US" sz="48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49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4373" y="4456325"/>
            <a:ext cx="1854897" cy="1188000"/>
            <a:chOff x="39537" y="2429187"/>
            <a:chExt cx="1854897" cy="1483922"/>
          </a:xfrm>
          <a:scene3d>
            <a:camera prst="orthographicFront"/>
            <a:lightRig rig="flat" dir="t"/>
          </a:scene3d>
        </p:grpSpPr>
        <p:sp>
          <p:nvSpPr>
            <p:cNvPr id="4" name="Rectangle 3"/>
            <p:cNvSpPr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/>
            <p:cNvSpPr txBox="1"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i="1" kern="12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উদাহরণ</a:t>
              </a:r>
              <a:endParaRPr lang="en-US" sz="4800" b="1" i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27361" y="4456324"/>
            <a:ext cx="6120000" cy="1695093"/>
            <a:chOff x="2102994" y="2438299"/>
            <a:chExt cx="6204984" cy="1481434"/>
          </a:xfrm>
          <a:scene3d>
            <a:camera prst="orthographicFront"/>
            <a:lightRig rig="flat" dir="t"/>
          </a:scene3d>
        </p:grpSpPr>
        <p:sp>
          <p:nvSpPr>
            <p:cNvPr id="7" name="Rectangle 6"/>
            <p:cNvSpPr/>
            <p:nvPr/>
          </p:nvSpPr>
          <p:spPr>
            <a:xfrm>
              <a:off x="2102994" y="2438299"/>
              <a:ext cx="6204984" cy="1481434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2102994" y="2438299"/>
              <a:ext cx="6204984" cy="11222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অক্ষাংশ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ওক্‌খাঙশো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),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দক্ষ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দোক্‌খো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যজ্ঞ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জোগ্‌গো</a:t>
              </a:r>
              <a:r>
                <a:rPr lang="en-US" sz="4000" dirty="0">
                  <a:latin typeface="Nikosh" panose="02000000000000000000" pitchFamily="2" charset="0"/>
                  <a:cs typeface="Nikosh" panose="02000000000000000000" pitchFamily="2" charset="0"/>
                </a:rPr>
                <a:t>)</a:t>
              </a:r>
              <a:endParaRPr lang="en-US" sz="4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67286" y="570313"/>
            <a:ext cx="3409427" cy="1483922"/>
            <a:chOff x="39537" y="2429187"/>
            <a:chExt cx="1854897" cy="1483922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bn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সংবৃত উচ্চারণ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2121" y="2983956"/>
            <a:ext cx="1859743" cy="900000"/>
            <a:chOff x="117561" y="1751247"/>
            <a:chExt cx="1859743" cy="1438727"/>
          </a:xfrm>
          <a:scene3d>
            <a:camera prst="orthographicFront"/>
            <a:lightRig rig="flat" dir="t"/>
          </a:scene3d>
        </p:grpSpPr>
        <p:sp>
          <p:nvSpPr>
            <p:cNvPr id="13" name="Rectangle 12"/>
            <p:cNvSpPr/>
            <p:nvPr/>
          </p:nvSpPr>
          <p:spPr>
            <a:xfrm>
              <a:off x="169813" y="1751247"/>
              <a:ext cx="1807491" cy="143872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117561" y="1751247"/>
              <a:ext cx="1807491" cy="143872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b="1" i="1" kern="12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সূত্র</a:t>
              </a:r>
              <a:endParaRPr lang="en-US" sz="5400" b="1" i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27361" y="2983956"/>
            <a:ext cx="6120000" cy="900000"/>
            <a:chOff x="2301473" y="1759790"/>
            <a:chExt cx="5993452" cy="1424375"/>
          </a:xfrm>
          <a:scene3d>
            <a:camera prst="orthographicFront"/>
            <a:lightRig rig="flat" dir="t"/>
          </a:scene3d>
        </p:grpSpPr>
        <p:sp>
          <p:nvSpPr>
            <p:cNvPr id="16" name="Rectangle 15"/>
            <p:cNvSpPr/>
            <p:nvPr/>
          </p:nvSpPr>
          <p:spPr>
            <a:xfrm>
              <a:off x="2301473" y="1759790"/>
              <a:ext cx="5993452" cy="1424375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2301473" y="1759790"/>
              <a:ext cx="5993452" cy="1424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/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অ+ক্ষ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= ও,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অ+জ্ঞ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= ও</a:t>
              </a:r>
              <a:endParaRPr lang="en-US" sz="48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85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5165" y="4447213"/>
            <a:ext cx="1854897" cy="900000"/>
            <a:chOff x="39537" y="2429187"/>
            <a:chExt cx="1854897" cy="1483922"/>
          </a:xfrm>
          <a:scene3d>
            <a:camera prst="orthographicFront"/>
            <a:lightRig rig="flat" dir="t"/>
          </a:scene3d>
        </p:grpSpPr>
        <p:sp>
          <p:nvSpPr>
            <p:cNvPr id="4" name="Rectangle 3"/>
            <p:cNvSpPr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/>
            <p:cNvSpPr txBox="1"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i="1" kern="12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উদাহরণ</a:t>
              </a:r>
              <a:endParaRPr lang="en-US" sz="4800" b="1" i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13506" y="4419408"/>
            <a:ext cx="6120000" cy="900000"/>
            <a:chOff x="2102994" y="2438299"/>
            <a:chExt cx="6204984" cy="1481434"/>
          </a:xfrm>
          <a:scene3d>
            <a:camera prst="orthographicFront"/>
            <a:lightRig rig="flat" dir="t"/>
          </a:scene3d>
        </p:grpSpPr>
        <p:sp>
          <p:nvSpPr>
            <p:cNvPr id="7" name="Rectangle 6"/>
            <p:cNvSpPr/>
            <p:nvPr/>
          </p:nvSpPr>
          <p:spPr>
            <a:xfrm>
              <a:off x="2102994" y="2438299"/>
              <a:ext cx="6204984" cy="1481434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2102994" y="2438299"/>
              <a:ext cx="6204984" cy="14814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মসৃণ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মোসৃন্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),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যকৃত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জোকৃতো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4000" b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99065" y="841989"/>
            <a:ext cx="6195008" cy="1194629"/>
            <a:chOff x="-77911" y="2298334"/>
            <a:chExt cx="1972345" cy="1614775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-77911" y="2298334"/>
              <a:ext cx="1854897" cy="123077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bn-IN" sz="54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সংবৃত উচ্চারণ</a:t>
              </a:r>
              <a:endParaRPr lang="en-US" sz="5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2913" y="2957830"/>
            <a:ext cx="1859743" cy="900000"/>
            <a:chOff x="117561" y="1751247"/>
            <a:chExt cx="1859743" cy="1438727"/>
          </a:xfrm>
          <a:scene3d>
            <a:camera prst="orthographicFront"/>
            <a:lightRig rig="flat" dir="t"/>
          </a:scene3d>
        </p:grpSpPr>
        <p:sp>
          <p:nvSpPr>
            <p:cNvPr id="13" name="Rectangle 12"/>
            <p:cNvSpPr/>
            <p:nvPr/>
          </p:nvSpPr>
          <p:spPr>
            <a:xfrm>
              <a:off x="169813" y="1751247"/>
              <a:ext cx="1807491" cy="1438727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117561" y="1751247"/>
              <a:ext cx="1807491" cy="14387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i="1" kern="12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সূত্র</a:t>
              </a:r>
              <a:endParaRPr lang="en-US" sz="4800" b="1" i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3506" y="2957830"/>
            <a:ext cx="6120000" cy="900000"/>
            <a:chOff x="2301473" y="1759790"/>
            <a:chExt cx="5993452" cy="1424375"/>
          </a:xfrm>
          <a:scene3d>
            <a:camera prst="orthographicFront"/>
            <a:lightRig rig="flat" dir="t"/>
          </a:scene3d>
        </p:grpSpPr>
        <p:sp>
          <p:nvSpPr>
            <p:cNvPr id="16" name="Rectangle 15"/>
            <p:cNvSpPr/>
            <p:nvPr/>
          </p:nvSpPr>
          <p:spPr>
            <a:xfrm>
              <a:off x="2301473" y="1759790"/>
              <a:ext cx="5993452" cy="1424375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2301473" y="1759790"/>
              <a:ext cx="5993452" cy="1424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অ+ঋ</a:t>
              </a:r>
              <a:r>
                <a:rPr lang="en-US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bn-IN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ঋ</a:t>
              </a:r>
              <a:r>
                <a:rPr lang="en-US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6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</a:t>
              </a:r>
              <a:r>
                <a:rPr lang="en-US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=ও</a:t>
              </a:r>
              <a:endParaRPr lang="en-GB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2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6892" y="4562722"/>
            <a:ext cx="1836000" cy="1260000"/>
            <a:chOff x="39537" y="2429187"/>
            <a:chExt cx="1854897" cy="1483922"/>
          </a:xfrm>
          <a:scene3d>
            <a:camera prst="orthographicFront"/>
            <a:lightRig rig="flat" dir="t"/>
          </a:scene3d>
        </p:grpSpPr>
        <p:sp>
          <p:nvSpPr>
            <p:cNvPr id="4" name="Rectangle 3"/>
            <p:cNvSpPr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/>
            <p:cNvSpPr txBox="1"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i="1" kern="12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উদাহরণ</a:t>
              </a:r>
              <a:endParaRPr lang="en-US" sz="4800" b="1" i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52357" y="4562722"/>
            <a:ext cx="6192000" cy="1260000"/>
            <a:chOff x="2102994" y="2438299"/>
            <a:chExt cx="6204984" cy="1481434"/>
          </a:xfrm>
          <a:scene3d>
            <a:camera prst="orthographicFront"/>
            <a:lightRig rig="flat" dir="t"/>
          </a:scene3d>
        </p:grpSpPr>
        <p:sp>
          <p:nvSpPr>
            <p:cNvPr id="7" name="Rectangle 6"/>
            <p:cNvSpPr/>
            <p:nvPr/>
          </p:nvSpPr>
          <p:spPr>
            <a:xfrm>
              <a:off x="2102994" y="2438299"/>
              <a:ext cx="6204984" cy="1481434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2102994" y="2438299"/>
              <a:ext cx="6204984" cy="148143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পর্যন্ত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পোর্‌জোন্‌তো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),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চর্যাপদ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চোর্‌জাপদ্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‌)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35096" y="841801"/>
            <a:ext cx="3822903" cy="1483922"/>
            <a:chOff x="39537" y="2429187"/>
            <a:chExt cx="1854897" cy="1483922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bn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সংবৃত উচ্চারণ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8892" y="3058006"/>
            <a:ext cx="1854000" cy="1080000"/>
            <a:chOff x="117561" y="1751247"/>
            <a:chExt cx="1859743" cy="1438727"/>
          </a:xfrm>
          <a:scene3d>
            <a:camera prst="orthographicFront"/>
            <a:lightRig rig="flat" dir="t"/>
          </a:scene3d>
        </p:grpSpPr>
        <p:sp>
          <p:nvSpPr>
            <p:cNvPr id="13" name="Rectangle 12"/>
            <p:cNvSpPr/>
            <p:nvPr/>
          </p:nvSpPr>
          <p:spPr>
            <a:xfrm>
              <a:off x="169813" y="1751247"/>
              <a:ext cx="1807491" cy="1438727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117561" y="1751247"/>
              <a:ext cx="1807491" cy="143872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b="1" i="1" kern="12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সূত্র</a:t>
              </a:r>
              <a:endParaRPr lang="en-US" sz="5400" b="1" i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45156" y="2668803"/>
            <a:ext cx="6192000" cy="1626105"/>
            <a:chOff x="2301473" y="1522394"/>
            <a:chExt cx="5993452" cy="1661771"/>
          </a:xfrm>
          <a:scene3d>
            <a:camera prst="orthographicFront"/>
            <a:lightRig rig="flat" dir="t"/>
          </a:scene3d>
        </p:grpSpPr>
        <p:sp>
          <p:nvSpPr>
            <p:cNvPr id="16" name="Rectangle 15"/>
            <p:cNvSpPr/>
            <p:nvPr/>
          </p:nvSpPr>
          <p:spPr>
            <a:xfrm>
              <a:off x="2301473" y="1759790"/>
              <a:ext cx="5993452" cy="1424375"/>
            </a:xfrm>
            <a:prstGeom prst="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2301473" y="1522394"/>
              <a:ext cx="5993452" cy="16617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রেফ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যুক্ত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বানানে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পূর্বে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‘য’-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ফলা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GB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¨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ছিল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‘য’-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ফলা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= ‘ও’</a:t>
              </a:r>
              <a:endParaRPr lang="en-US" sz="4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349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3">
                <a:lumMod val="40000"/>
                <a:lumOff val="60000"/>
              </a:schemeClr>
            </a:gs>
            <a:gs pos="89000">
              <a:schemeClr val="bg1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34155" y="1207308"/>
            <a:ext cx="3556363" cy="91113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132724" y="3411939"/>
            <a:ext cx="4712231" cy="319022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সিরাজুল ইসলাম সরদার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(বাংলা)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চৌমুহনী আলিম মাদরাসা</a:t>
            </a:r>
          </a:p>
          <a:p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কচুয়া -চাঁদপুর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নম্বর: ০১৮১৯৪৮৩৯৮৯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ই-মেইল: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Nikosh" panose="02000000000000000000" pitchFamily="2" charset="0"/>
              </a:rPr>
              <a:t>ms.islamsorder@gmail.com</a:t>
            </a:r>
            <a:endParaRPr lang="en-GB" sz="2400" b="1" dirty="0">
              <a:solidFill>
                <a:srgbClr val="0070C0"/>
              </a:solidFill>
              <a:latin typeface="+mj-lt"/>
              <a:cs typeface="Nikosh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53872" y="3284023"/>
            <a:ext cx="4085408" cy="344606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একাদশ/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:০০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3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০৪.২০২০</a:t>
            </a:r>
            <a:r>
              <a:rPr lang="en-US" sz="3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bn-IN" sz="32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28BE8D4-7334-4A20-945E-5E87C6B14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7" y="0"/>
            <a:ext cx="3089564" cy="341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66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6500" y="4630095"/>
            <a:ext cx="1854897" cy="900000"/>
            <a:chOff x="39537" y="2429187"/>
            <a:chExt cx="1854897" cy="1483922"/>
          </a:xfrm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i="1" kern="12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উদাহরণ</a:t>
              </a:r>
              <a:endParaRPr lang="en-US" sz="4800" b="1" i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40423" y="4630095"/>
            <a:ext cx="6120000" cy="900000"/>
            <a:chOff x="2102994" y="2438299"/>
            <a:chExt cx="6204984" cy="1481434"/>
          </a:xfrm>
          <a:scene3d>
            <a:camera prst="orthographicFront"/>
            <a:lightRig rig="flat" dir="t"/>
          </a:scene3d>
        </p:grpSpPr>
        <p:sp>
          <p:nvSpPr>
            <p:cNvPr id="8" name="Rectangle 7"/>
            <p:cNvSpPr/>
            <p:nvPr/>
          </p:nvSpPr>
          <p:spPr>
            <a:xfrm>
              <a:off x="2102994" y="2438299"/>
              <a:ext cx="6204984" cy="148143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2102994" y="2438299"/>
              <a:ext cx="6204984" cy="148143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en-US" sz="54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মন</a:t>
              </a:r>
              <a:r>
                <a:rPr lang="en-US" sz="54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54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মোন্</a:t>
              </a:r>
              <a:r>
                <a:rPr lang="en-US" sz="54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), </a:t>
              </a:r>
              <a:r>
                <a:rPr lang="en-US" sz="54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বন</a:t>
              </a:r>
              <a:r>
                <a:rPr lang="en-US" sz="54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54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বোন্</a:t>
              </a:r>
              <a:r>
                <a:rPr lang="en-US" sz="54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54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35904" y="780641"/>
            <a:ext cx="3797350" cy="1483922"/>
            <a:chOff x="39537" y="2429187"/>
            <a:chExt cx="1854897" cy="1483922"/>
          </a:xfrm>
          <a:noFill/>
          <a:scene3d>
            <a:camera prst="perspectiveAbove"/>
            <a:lightRig rig="flat" dir="t"/>
          </a:scene3d>
        </p:grpSpPr>
        <p:sp>
          <p:nvSpPr>
            <p:cNvPr id="11" name="Rectangle 10"/>
            <p:cNvSpPr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bn-IN" sz="5400" b="1" i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সংবৃত উচ্চারণ</a:t>
              </a:r>
              <a:endParaRPr lang="en-US" sz="5400" b="1" i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3904" y="2892518"/>
            <a:ext cx="1872000" cy="1188000"/>
            <a:chOff x="117561" y="1751247"/>
            <a:chExt cx="1859743" cy="1438727"/>
          </a:xfrm>
          <a:scene3d>
            <a:camera prst="orthographicFront"/>
            <a:lightRig rig="flat" dir="t"/>
          </a:scene3d>
        </p:grpSpPr>
        <p:sp>
          <p:nvSpPr>
            <p:cNvPr id="14" name="Rectangle 13"/>
            <p:cNvSpPr/>
            <p:nvPr/>
          </p:nvSpPr>
          <p:spPr>
            <a:xfrm>
              <a:off x="169813" y="1751247"/>
              <a:ext cx="1807491" cy="14387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117561" y="1751247"/>
              <a:ext cx="1807491" cy="14387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b="1" i="1" kern="12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সূত্র</a:t>
              </a:r>
              <a:endParaRPr lang="en-US" sz="5400" b="1" i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40423" y="2853329"/>
            <a:ext cx="6120000" cy="1188000"/>
            <a:chOff x="2301473" y="1759790"/>
            <a:chExt cx="5993452" cy="1424375"/>
          </a:xfrm>
          <a:scene3d>
            <a:camera prst="orthographicFront"/>
            <a:lightRig rig="flat" dir="t"/>
          </a:scene3d>
        </p:grpSpPr>
        <p:sp>
          <p:nvSpPr>
            <p:cNvPr id="17" name="Rectangle 16"/>
            <p:cNvSpPr/>
            <p:nvPr/>
          </p:nvSpPr>
          <p:spPr>
            <a:xfrm>
              <a:off x="2301473" y="1759790"/>
              <a:ext cx="5993452" cy="14243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2301473" y="1759790"/>
              <a:ext cx="5993452" cy="14243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432000"/>
              <a:r>
                <a:rPr lang="en-US" sz="44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একাক্ষর</a:t>
              </a:r>
              <a:r>
                <a:rPr lang="en-US" sz="44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44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প্রথমে</a:t>
              </a:r>
              <a:r>
                <a:rPr lang="en-US" sz="44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 ‘অ’ </a:t>
              </a:r>
              <a:r>
                <a:rPr lang="en-US" sz="44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44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পরে</a:t>
              </a:r>
              <a:r>
                <a:rPr lang="en-US" sz="44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দন্ত্য</a:t>
              </a:r>
              <a:r>
                <a:rPr lang="en-US" sz="44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-‘ন’ </a:t>
              </a:r>
              <a:r>
                <a:rPr lang="en-US" sz="44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থাকলে</a:t>
              </a:r>
              <a:r>
                <a:rPr lang="en-US" sz="44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 ‘ও’ </a:t>
              </a:r>
              <a:r>
                <a:rPr lang="en-US" sz="44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44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b="1" i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6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1">
                <a:lumMod val="95000"/>
                <a:lumOff val="5000"/>
              </a:schemeClr>
            </a:gs>
            <a:gs pos="46000">
              <a:schemeClr val="accent4">
                <a:lumMod val="20000"/>
                <a:lumOff val="8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85977" y="436914"/>
            <a:ext cx="3370242" cy="1483922"/>
            <a:chOff x="39537" y="2429187"/>
            <a:chExt cx="1854897" cy="1483922"/>
          </a:xfrm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39537" y="2429187"/>
              <a:ext cx="1854897" cy="148392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en-US" sz="5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bn-IN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বৃত উচ্চারণ</a:t>
              </a:r>
              <a:endPara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9818" y="3429000"/>
            <a:ext cx="2029551" cy="1594210"/>
            <a:chOff x="117561" y="1751247"/>
            <a:chExt cx="1859743" cy="1438727"/>
          </a:xfrm>
          <a:scene3d>
            <a:camera prst="orthographicFront"/>
            <a:lightRig rig="flat" dir="t"/>
          </a:scene3d>
        </p:grpSpPr>
        <p:sp>
          <p:nvSpPr>
            <p:cNvPr id="8" name="Rectangle 7"/>
            <p:cNvSpPr/>
            <p:nvPr/>
          </p:nvSpPr>
          <p:spPr>
            <a:xfrm>
              <a:off x="169813" y="1751247"/>
              <a:ext cx="1807491" cy="143872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117561" y="1751247"/>
              <a:ext cx="1807491" cy="143872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/>
              <a:r>
                <a:rPr lang="en-US" sz="4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ব্যতিক্রম</a:t>
              </a:r>
              <a:endPara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9690" y="3273136"/>
            <a:ext cx="6544492" cy="1905938"/>
            <a:chOff x="2301473" y="1759790"/>
            <a:chExt cx="5993452" cy="1424375"/>
          </a:xfrm>
          <a:scene3d>
            <a:camera prst="orthographicFront"/>
            <a:lightRig rig="flat" dir="t"/>
          </a:scene3d>
        </p:grpSpPr>
        <p:sp>
          <p:nvSpPr>
            <p:cNvPr id="11" name="Rectangle 10"/>
            <p:cNvSpPr/>
            <p:nvPr/>
          </p:nvSpPr>
          <p:spPr>
            <a:xfrm>
              <a:off x="2301473" y="1759790"/>
              <a:ext cx="5993452" cy="142437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2301473" y="1841182"/>
              <a:ext cx="5993452" cy="126158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en-US" sz="4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গন্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), </a:t>
              </a:r>
              <a:r>
                <a:rPr lang="en-US" sz="4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পণ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পন্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), </a:t>
              </a:r>
              <a:r>
                <a:rPr lang="en-US" sz="4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জনরব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জনোরব্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), </a:t>
              </a:r>
              <a:r>
                <a:rPr lang="en-US" sz="4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জনশ্রুতি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জনোস্‌স্রুতি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9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766" y="1214846"/>
            <a:ext cx="8007531" cy="1107996"/>
          </a:xfrm>
          <a:prstGeom prst="rect">
            <a:avLst/>
          </a:prstGeom>
          <a:pattFill prst="shingle">
            <a:fgClr>
              <a:schemeClr val="bg2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722392"/>
              </p:ext>
            </p:extLst>
          </p:nvPr>
        </p:nvGraphicFramePr>
        <p:xfrm>
          <a:off x="4141788" y="3182938"/>
          <a:ext cx="8604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Packager Shell Object" showAsIcon="1" r:id="rId3" imgW="861120" imgH="491040" progId="Package">
                  <p:embed/>
                </p:oleObj>
              </mc:Choice>
              <mc:Fallback>
                <p:oleObj name="Packager Shell Object" showAsIcon="1" r:id="rId3" imgW="8611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1788" y="3182938"/>
                        <a:ext cx="86042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1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46608" y="124474"/>
            <a:ext cx="6979974" cy="3952913"/>
            <a:chOff x="1371599" y="152400"/>
            <a:chExt cx="8643257" cy="4183480"/>
          </a:xfrm>
        </p:grpSpPr>
        <p:sp>
          <p:nvSpPr>
            <p:cNvPr id="3" name="TextBox 2"/>
            <p:cNvSpPr txBox="1"/>
            <p:nvPr/>
          </p:nvSpPr>
          <p:spPr>
            <a:xfrm>
              <a:off x="1981199" y="1785256"/>
              <a:ext cx="7404980" cy="2442965"/>
            </a:xfrm>
            <a:prstGeom prst="rect">
              <a:avLst/>
            </a:prstGeom>
            <a:pattFill prst="diagBrick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pPr algn="ctr"/>
              <a:endPara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pPr algn="ctr"/>
              <a:endPara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1371599" y="152400"/>
              <a:ext cx="8643257" cy="1632857"/>
            </a:xfrm>
            <a:prstGeom prst="triangle">
              <a:avLst/>
            </a:prstGeom>
            <a:pattFill prst="sphere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lowchart: Internal Storage 4"/>
            <p:cNvSpPr/>
            <p:nvPr/>
          </p:nvSpPr>
          <p:spPr>
            <a:xfrm>
              <a:off x="2286000" y="2307771"/>
              <a:ext cx="718457" cy="805543"/>
            </a:xfrm>
            <a:prstGeom prst="flowChartInternalStorag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5203367" y="3073138"/>
              <a:ext cx="979715" cy="126274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8" name="Straight Connector 7"/>
          <p:cNvCxnSpPr>
            <a:cxnSpLocks/>
            <a:stCxn id="6" idx="0"/>
            <a:endCxn id="6" idx="2"/>
          </p:cNvCxnSpPr>
          <p:nvPr/>
        </p:nvCxnSpPr>
        <p:spPr>
          <a:xfrm>
            <a:off x="4836593" y="2884239"/>
            <a:ext cx="0" cy="1193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" y="4973819"/>
            <a:ext cx="9130937" cy="141577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en-US" sz="43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পপি</a:t>
            </a:r>
            <a:r>
              <a:rPr lang="en-US" sz="43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3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অদ্য</a:t>
            </a:r>
            <a:r>
              <a:rPr lang="en-US" sz="43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3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43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3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যজ্ঞ</a:t>
            </a:r>
            <a:r>
              <a:rPr lang="en-US" sz="43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3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r>
              <a:rPr lang="en-US" sz="43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3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43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3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চর্যাপদ</a:t>
            </a:r>
            <a:r>
              <a:rPr lang="en-US" sz="43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3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3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শব্দগুলির</a:t>
            </a:r>
            <a:r>
              <a:rPr lang="en-US" sz="43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উচ্চারণের</a:t>
            </a:r>
            <a:r>
              <a:rPr lang="en-US" sz="43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3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3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3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6554" y="667701"/>
            <a:ext cx="2883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12" name="Flowchart: Internal Storage 11">
            <a:extLst>
              <a:ext uri="{FF2B5EF4-FFF2-40B4-BE49-F238E27FC236}">
                <a16:creationId xmlns="" xmlns:a16="http://schemas.microsoft.com/office/drawing/2014/main" id="{7AE51C04-9441-4AF5-87BD-337FEE623777}"/>
              </a:ext>
            </a:extLst>
          </p:cNvPr>
          <p:cNvSpPr/>
          <p:nvPr/>
        </p:nvSpPr>
        <p:spPr>
          <a:xfrm>
            <a:off x="6930831" y="2161055"/>
            <a:ext cx="580199" cy="761147"/>
          </a:xfrm>
          <a:prstGeom prst="flowChartInternal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/>
            </a:gs>
            <a:gs pos="67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47" y="386607"/>
            <a:ext cx="4994597" cy="4517902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-249381" y="1694598"/>
            <a:ext cx="4765963" cy="4193584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 </a:t>
            </a:r>
            <a:endParaRPr lang="en-GB" sz="9600" dirty="0"/>
          </a:p>
        </p:txBody>
      </p:sp>
      <p:sp>
        <p:nvSpPr>
          <p:cNvPr id="5" name="Rectangle 4"/>
          <p:cNvSpPr/>
          <p:nvPr/>
        </p:nvSpPr>
        <p:spPr>
          <a:xfrm>
            <a:off x="203772" y="3020290"/>
            <a:ext cx="39069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5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5" y="324396"/>
            <a:ext cx="3569542" cy="2419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t="1723" r="1680" b="8268"/>
          <a:stretch/>
        </p:blipFill>
        <p:spPr>
          <a:xfrm>
            <a:off x="602472" y="3744967"/>
            <a:ext cx="3417442" cy="22460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49" y="2846051"/>
            <a:ext cx="3669079" cy="3206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033" y="2975213"/>
            <a:ext cx="4004944" cy="6527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1074" y="6118100"/>
            <a:ext cx="437292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033" y="6108060"/>
            <a:ext cx="4372926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637959" y="324396"/>
            <a:ext cx="3504384" cy="2119577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454" y="2994200"/>
            <a:ext cx="8160327" cy="36317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0"/>
          </a:effectLst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15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bn-IN" sz="11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endParaRPr lang="en-GB" sz="115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allout: Down Arrow 1">
            <a:extLst>
              <a:ext uri="{FF2B5EF4-FFF2-40B4-BE49-F238E27FC236}">
                <a16:creationId xmlns="" xmlns:a16="http://schemas.microsoft.com/office/drawing/2014/main" id="{CB1A23FF-9255-42A1-9364-FB75BE6C39B7}"/>
              </a:ext>
            </a:extLst>
          </p:cNvPr>
          <p:cNvSpPr/>
          <p:nvPr/>
        </p:nvSpPr>
        <p:spPr>
          <a:xfrm>
            <a:off x="1129146" y="1094509"/>
            <a:ext cx="6885707" cy="2147455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42C1020-5C1D-47DC-8167-FD1A7677D86F}"/>
              </a:ext>
            </a:extLst>
          </p:cNvPr>
          <p:cNvSpPr/>
          <p:nvPr/>
        </p:nvSpPr>
        <p:spPr>
          <a:xfrm>
            <a:off x="1853671" y="1244632"/>
            <a:ext cx="5738619" cy="1200329"/>
          </a:xfrm>
          <a:prstGeom prst="rect">
            <a:avLst/>
          </a:prstGeom>
          <a:ln w="76200"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 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60519867"/>
              </p:ext>
            </p:extLst>
          </p:nvPr>
        </p:nvGraphicFramePr>
        <p:xfrm>
          <a:off x="822961" y="757646"/>
          <a:ext cx="769402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420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95000"/>
                <a:lumOff val="5000"/>
              </a:schemeClr>
            </a:gs>
            <a:gs pos="70000">
              <a:schemeClr val="accent4">
                <a:lumMod val="20000"/>
                <a:lumOff val="8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3381" y="810836"/>
            <a:ext cx="5597236" cy="9225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bbon: Tilted Down 4">
            <a:extLst>
              <a:ext uri="{FF2B5EF4-FFF2-40B4-BE49-F238E27FC236}">
                <a16:creationId xmlns="" xmlns:a16="http://schemas.microsoft.com/office/drawing/2014/main" id="{C8B0BB35-92C7-4300-92AB-FF094DF73DDB}"/>
              </a:ext>
            </a:extLst>
          </p:cNvPr>
          <p:cNvSpPr/>
          <p:nvPr/>
        </p:nvSpPr>
        <p:spPr>
          <a:xfrm>
            <a:off x="-76200" y="2666655"/>
            <a:ext cx="9206344" cy="307570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আদ্য “অ” এর উচ্চারণ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5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95000"/>
                <a:lumOff val="5000"/>
              </a:schemeClr>
            </a:gs>
            <a:gs pos="97000">
              <a:schemeClr val="accent4">
                <a:lumMod val="20000"/>
                <a:lumOff val="8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746" y="2880050"/>
            <a:ext cx="8921938" cy="70788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রীতি কাকে বলে তা বলতে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746" y="5100283"/>
            <a:ext cx="8921938" cy="132343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‘অ’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শব্দের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উচ্চারণের ব্যাখ্যা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746" y="3675566"/>
            <a:ext cx="8921938" cy="132343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‘অ’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776" y="1800850"/>
            <a:ext cx="6941127" cy="9233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33516" y="525783"/>
            <a:ext cx="3616657" cy="1022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5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603" y="1173707"/>
            <a:ext cx="8134066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: উচ্চারণরীতি কাকে বলে? বাংলা ভাষা উচ্চারণের চারটি নিয়ম </a:t>
            </a:r>
            <a:r>
              <a:rPr lang="as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14150" y="3855493"/>
            <a:ext cx="7806520" cy="1077218"/>
          </a:xfrm>
          <a:prstGeom prst="rect">
            <a:avLst/>
          </a:prstGeom>
          <a:solidFill>
            <a:srgbClr val="16BC3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as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 উচ্চারণের জন্য নিয়ম বা সূত্রের সমষ্টিকে উচ্চারণরীতি বলে। 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7716" y="3989524"/>
            <a:ext cx="945000" cy="7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30006" y="2950571"/>
            <a:ext cx="945000" cy="7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ল্যা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7716" y="5093796"/>
            <a:ext cx="945000" cy="7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20123" y="3974229"/>
            <a:ext cx="945000" cy="7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33502" y="2950571"/>
            <a:ext cx="945000" cy="7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ণ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20123" y="5137571"/>
            <a:ext cx="945000" cy="7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09998" y="2950571"/>
            <a:ext cx="945000" cy="7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ল্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‌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71477" y="608398"/>
            <a:ext cx="6662058" cy="108272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এলোমেলো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="" xmlns:a16="http://schemas.microsoft.com/office/drawing/2014/main" id="{73233D54-8534-4617-A954-1E2D1AF7D989}"/>
              </a:ext>
            </a:extLst>
          </p:cNvPr>
          <p:cNvSpPr/>
          <p:nvPr/>
        </p:nvSpPr>
        <p:spPr>
          <a:xfrm>
            <a:off x="2329280" y="3989524"/>
            <a:ext cx="945000" cy="7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="" xmlns:a16="http://schemas.microsoft.com/office/drawing/2014/main" id="{C09325A4-F069-4DCB-B226-BFFE49C71E9A}"/>
              </a:ext>
            </a:extLst>
          </p:cNvPr>
          <p:cNvSpPr/>
          <p:nvPr/>
        </p:nvSpPr>
        <p:spPr>
          <a:xfrm>
            <a:off x="4471570" y="2950571"/>
            <a:ext cx="945000" cy="7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="" xmlns:a16="http://schemas.microsoft.com/office/drawing/2014/main" id="{46EC013F-0AC0-4AC6-9674-5413C7DE67BE}"/>
              </a:ext>
            </a:extLst>
          </p:cNvPr>
          <p:cNvSpPr/>
          <p:nvPr/>
        </p:nvSpPr>
        <p:spPr>
          <a:xfrm>
            <a:off x="3761687" y="3974229"/>
            <a:ext cx="945000" cy="7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="" xmlns:a16="http://schemas.microsoft.com/office/drawing/2014/main" id="{10D8F761-2A4F-423D-A399-38E51972B254}"/>
              </a:ext>
            </a:extLst>
          </p:cNvPr>
          <p:cNvSpPr/>
          <p:nvPr/>
        </p:nvSpPr>
        <p:spPr>
          <a:xfrm>
            <a:off x="3075066" y="2950571"/>
            <a:ext cx="945000" cy="7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="" xmlns:a16="http://schemas.microsoft.com/office/drawing/2014/main" id="{CF5AECE4-E48B-43EC-BAC0-048393E841D4}"/>
              </a:ext>
            </a:extLst>
          </p:cNvPr>
          <p:cNvSpPr/>
          <p:nvPr/>
        </p:nvSpPr>
        <p:spPr>
          <a:xfrm>
            <a:off x="1651562" y="2950571"/>
            <a:ext cx="945000" cy="7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1309</TotalTime>
  <Words>660</Words>
  <Application>Microsoft Office PowerPoint</Application>
  <PresentationFormat>On-screen Show (4:3)</PresentationFormat>
  <Paragraphs>142</Paragraphs>
  <Slides>24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MS UI Gothic</vt:lpstr>
      <vt:lpstr>Arial</vt:lpstr>
      <vt:lpstr>Calibri</vt:lpstr>
      <vt:lpstr>Calibri Light</vt:lpstr>
      <vt:lpstr>Century Gothic</vt:lpstr>
      <vt:lpstr>Century Schoolbook</vt:lpstr>
      <vt:lpstr>Corbel</vt:lpstr>
      <vt:lpstr>Garamond</vt:lpstr>
      <vt:lpstr>Nikosh</vt:lpstr>
      <vt:lpstr>NikoshBAN</vt:lpstr>
      <vt:lpstr>Trebuchet MS</vt:lpstr>
      <vt:lpstr>Vrinda</vt:lpstr>
      <vt:lpstr>Wingdings</vt:lpstr>
      <vt:lpstr>Wingdings 3</vt:lpstr>
      <vt:lpstr>Wisp</vt:lpstr>
      <vt:lpstr>1_Organic</vt:lpstr>
      <vt:lpstr>Feathered</vt:lpstr>
      <vt:lpstr>Retrospect</vt:lpstr>
      <vt:lpstr>1_Office Theme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Instractor</dc:creator>
  <cp:lastModifiedBy>user</cp:lastModifiedBy>
  <cp:revision>281</cp:revision>
  <dcterms:created xsi:type="dcterms:W3CDTF">2019-05-08T00:59:04Z</dcterms:created>
  <dcterms:modified xsi:type="dcterms:W3CDTF">2020-04-26T10:14:43Z</dcterms:modified>
</cp:coreProperties>
</file>