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CA"/>
    <a:srgbClr val="37A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rect l="0" t="0" r="0" b="0"/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rect l="0" t="0" r="0" b="0"/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rect l="0" t="0" r="0" b="0"/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rect l="0" t="0" r="0" b="0"/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rect l="0" t="0" r="0" b="0"/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rect l="0" t="0" r="0" b="0"/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rect l="0" t="0" r="0" b="0"/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rect l="0" t="0" r="0" b="0"/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rect l="0" t="0" r="0" b="0"/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rect l="0" t="0" r="0" b="0"/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rect l="0" t="0" r="0" b="0"/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rect l="0" t="0" r="0" b="0"/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rect l="0" t="0" r="0" b="0"/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rect l="0" t="0" r="0" b="0"/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rect l="0" t="0" r="0" b="0"/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rect l="0" t="0" r="0" b="0"/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rect l="0" t="0" r="0" b="0"/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rect l="0" t="0" r="0" b="0"/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rect l="0" t="0" r="0" b="0"/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rect l="0" t="0" r="0" b="0"/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9340" y="0"/>
            <a:ext cx="13369925" cy="8140700"/>
          </a:xfrm>
          <a:prstGeom prst="rect">
            <a:avLst/>
          </a:prstGeom>
        </p:spPr>
      </p:pic>
      <p:sp>
        <p:nvSpPr>
          <p:cNvPr id="7" name="Rectangles 6"/>
          <p:cNvSpPr/>
          <p:nvPr/>
        </p:nvSpPr>
        <p:spPr>
          <a:xfrm>
            <a:off x="-1069340" y="0"/>
            <a:ext cx="12616180" cy="1198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ar-DZ" altLang="en-US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اهلاوسهلا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ar-DZ" altLang="en-US" dirty="0"/>
              <a:t>       </a:t>
            </a:r>
            <a:r>
              <a:rPr lang="ar-DZ" altLang="en-US" dirty="0" smtClean="0"/>
              <a:t>السؤال  من خالق الكون   ؟  </a:t>
            </a:r>
            <a:endParaRPr lang="ar-DZ" altLang="en-US" dirty="0"/>
          </a:p>
          <a:p>
            <a:pPr marL="0" indent="0" algn="ctr">
              <a:buNone/>
            </a:pPr>
            <a:r>
              <a:rPr lang="en-US" altLang="ar-DZ" dirty="0" err="1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প্রশ্ন</a:t>
            </a:r>
            <a:r>
              <a:rPr lang="en-US" altLang="ar-DZ" dirty="0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  ১ 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,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বিশ্বজগতের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সৃষ্টিকর্তা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কে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?</a:t>
            </a:r>
            <a:endParaRPr lang="ar-DZ" altLang="en-US" dirty="0"/>
          </a:p>
          <a:p>
            <a:pPr marL="0" indent="0" algn="ctr">
              <a:buNone/>
            </a:pPr>
            <a:r>
              <a:rPr lang="ar-DZ" altLang="en-US" sz="2400" dirty="0" smtClean="0"/>
              <a:t>الاجابه  خالق الكون هو الله سبحانه وتعالى</a:t>
            </a:r>
            <a:r>
              <a:rPr lang="ar-DZ" altLang="en-US" sz="2400" dirty="0" smtClean="0"/>
              <a:t> </a:t>
            </a:r>
            <a:endParaRPr lang="ar-DZ" altLang="en-US" sz="2400" dirty="0"/>
          </a:p>
          <a:p>
            <a:pPr marL="0" indent="0" algn="ctr">
              <a:buNone/>
            </a:pP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উত্তরঃ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বিশ্বজগতের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সৃষ্টিকর্তা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 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আল্লাহ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।</a:t>
            </a:r>
            <a:endParaRPr lang="ar-DZ" altLang="en-US" sz="2400" dirty="0">
              <a:cs typeface="+mn-lt"/>
            </a:endParaRPr>
          </a:p>
          <a:p>
            <a:pPr marL="0" indent="0" algn="ctr">
              <a:buNone/>
            </a:pPr>
            <a:endParaRPr lang="ar-DZ" altLang="en-US" sz="2400" dirty="0">
              <a:cs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7975"/>
            <a:ext cx="5384800" cy="5280025"/>
          </a:xfrm>
        </p:spPr>
        <p:txBody>
          <a:bodyPr/>
          <a:lstStyle/>
          <a:p>
            <a:pPr marL="0" indent="0">
              <a:buNone/>
            </a:pPr>
            <a:r>
              <a:rPr lang="ar-DZ" altLang="en-US" sz="2000" dirty="0" smtClean="0"/>
              <a:t>السوال   اذكر ثلاثة مظاهر من مظاهر قدرة الله فى الارض</a:t>
            </a:r>
            <a:endParaRPr lang="ar-DZ" altLang="en-US" sz="2000" dirty="0"/>
          </a:p>
          <a:p>
            <a:r>
              <a:rPr lang="en-US" altLang="ar-DZ" dirty="0" err="1" smtClean="0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প্রশ্ন</a:t>
            </a:r>
            <a:r>
              <a:rPr lang="en-US" altLang="ar-DZ" dirty="0" smtClean="0">
                <a:latin typeface="NikoshBAN" panose="02000000000000000000" charset="0"/>
                <a:cs typeface="NikoshBAN" panose="02000000000000000000" charset="0"/>
              </a:rPr>
              <a:t>-</a:t>
            </a:r>
            <a:r>
              <a:rPr lang="bn-IN" altLang="ar-DZ" sz="2400" dirty="0" smtClean="0">
                <a:latin typeface="NikoshBAN" panose="02000000000000000000" charset="0"/>
                <a:cs typeface="NikoshBAN" panose="02000000000000000000" charset="0"/>
              </a:rPr>
              <a:t>ভূ</a:t>
            </a:r>
            <a:r>
              <a:rPr lang="en-US" altLang="ar-DZ" sz="2400" dirty="0" err="1" smtClean="0">
                <a:latin typeface="NikoshBAN" panose="02000000000000000000" charset="0"/>
                <a:cs typeface="NikoshBAN" panose="02000000000000000000" charset="0"/>
              </a:rPr>
              <a:t>মন্ডলে</a:t>
            </a:r>
            <a:r>
              <a:rPr lang="en-US" altLang="ar-DZ" sz="2400" dirty="0" smtClean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বিদ্যমান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মহান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আল্লাহর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কুদরতের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নির্দশনসমূহ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থেকে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bn-IN" altLang="ar-DZ" sz="2400" dirty="0" smtClean="0">
                <a:latin typeface="NikoshBAN" panose="02000000000000000000" charset="0"/>
                <a:cs typeface="NikoshBAN" panose="02000000000000000000" charset="0"/>
              </a:rPr>
              <a:t>তিনটি</a:t>
            </a:r>
            <a:r>
              <a:rPr lang="en-US" altLang="ar-DZ" sz="2400" dirty="0" smtClean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নির্দশন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উল্লেখ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2400" dirty="0" err="1">
                <a:latin typeface="NikoshBAN" panose="02000000000000000000" charset="0"/>
                <a:cs typeface="NikoshBAN" panose="02000000000000000000" charset="0"/>
              </a:rPr>
              <a:t>কর</a:t>
            </a:r>
            <a:r>
              <a:rPr lang="en-US" altLang="ar-DZ" sz="2400" dirty="0">
                <a:latin typeface="NikoshBAN" panose="02000000000000000000" charset="0"/>
                <a:cs typeface="NikoshBAN" panose="02000000000000000000" charset="0"/>
              </a:rPr>
              <a:t>।</a:t>
            </a:r>
            <a:endParaRPr lang="ar-DZ" altLang="en-US" dirty="0"/>
          </a:p>
          <a:p>
            <a:endParaRPr lang="ar-DZ" altLang="en-US" sz="2000" dirty="0"/>
          </a:p>
          <a:p>
            <a:r>
              <a:rPr lang="ar-DZ" altLang="en-US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الاجا</a:t>
            </a:r>
            <a:r>
              <a:rPr lang="ar-DZ" altLang="en-US" sz="2400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بة</a:t>
            </a:r>
          </a:p>
          <a:p>
            <a:pPr marL="0" indent="0">
              <a:buNone/>
            </a:pPr>
            <a:r>
              <a:rPr lang="ar-DZ" altLang="en-US" sz="2400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ثلاثة من مظاهر قدرة الله تعالى  فى الارض</a:t>
            </a:r>
          </a:p>
          <a:p>
            <a:pPr marL="0" indent="0">
              <a:buNone/>
            </a:pPr>
            <a:endParaRPr lang="ar-DZ" altLang="en-US" sz="2400" dirty="0" smtClean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ar-DZ" altLang="en-US" sz="2800" dirty="0" smtClean="0">
                <a:solidFill>
                  <a:srgbClr val="C00000"/>
                </a:solidFill>
              </a:rPr>
              <a:t>  1امتداد الارض وصىرورتها بساطا اخضر</a:t>
            </a:r>
            <a:endParaRPr lang="ar-DZ" altLang="en-US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DZ" altLang="en-US" sz="2800" dirty="0" smtClean="0">
                <a:solidFill>
                  <a:srgbClr val="C00000"/>
                </a:solidFill>
              </a:rPr>
              <a:t>2      </a:t>
            </a:r>
            <a:r>
              <a:rPr lang="ar-DZ" altLang="en-US" sz="2400" dirty="0" smtClean="0">
                <a:solidFill>
                  <a:srgbClr val="C00000"/>
                </a:solidFill>
              </a:rPr>
              <a:t>تزىن الارض باصناف الزروع وانواع الورود</a:t>
            </a:r>
            <a:r>
              <a:rPr lang="ar-DZ" altLang="en-US" sz="2400" dirty="0" smtClean="0">
                <a:solidFill>
                  <a:srgbClr val="C00000"/>
                </a:solidFill>
              </a:rPr>
              <a:t> </a:t>
            </a:r>
            <a:r>
              <a:rPr lang="ar-DZ" altLang="en-US" sz="2800" dirty="0" smtClean="0">
                <a:solidFill>
                  <a:srgbClr val="C00000"/>
                </a:solidFill>
              </a:rPr>
              <a:t>.3غناء الطىور بغىر  ناء و عود                </a:t>
            </a:r>
            <a:endParaRPr lang="en-US" altLang="ar-DZ" sz="2000" dirty="0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endParaRPr lang="en-US" altLang="ar-DZ" sz="2000" dirty="0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05840" y="681355"/>
            <a:ext cx="5018405" cy="896620"/>
          </a:xfrm>
          <a:prstGeom prst="roundRect">
            <a:avLst/>
          </a:prstGeom>
          <a:gradFill rotWithShape="0"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الاجابه</a:t>
            </a:r>
            <a:r>
              <a:rPr kumimoji="0" lang="ar-DZ" altLang="zh-CN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عن الاسئله من التدرىبات</a:t>
            </a:r>
            <a:endParaRPr kumimoji="0" lang="ar-DZ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3875" y="681355"/>
            <a:ext cx="4404995" cy="735965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অনুশীলনীর প্রশ্নোত্তর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/>
      <p:bldP spid="4" grpId="2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438"/>
            <a:ext cx="10972800" cy="1143000"/>
          </a:xfrm>
        </p:spPr>
        <p:txBody>
          <a:bodyPr/>
          <a:lstStyle/>
          <a:p>
            <a:r>
              <a:rPr lang="ar-DZ" altLang="en-US">
                <a:latin typeface="+mn-lt"/>
                <a:cs typeface="+mn-lt"/>
              </a:rPr>
              <a:t>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ar-DZ" altLang="en-US" dirty="0"/>
          </a:p>
          <a:p>
            <a:pPr marL="0" indent="0" algn="ctr">
              <a:buNone/>
            </a:pPr>
            <a:r>
              <a:rPr lang="ar-DZ" altLang="en-US" dirty="0" smtClean="0"/>
              <a:t>ما المراد بالجمل التالىة؟</a:t>
            </a:r>
            <a:endParaRPr lang="ar-DZ" altLang="en-US" dirty="0"/>
          </a:p>
          <a:p>
            <a:pPr marL="0" indent="0" algn="ctr">
              <a:buNone/>
            </a:pP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নিম্নোক্ত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ব্যাক্য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দ্বারা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কী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উদ্দেশ্য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smtClean="0">
                <a:latin typeface="NikoshBAN" panose="02000000000000000000" charset="0"/>
                <a:cs typeface="NikoshBAN" panose="02000000000000000000" charset="0"/>
              </a:rPr>
              <a:t>?</a:t>
            </a:r>
            <a:endParaRPr lang="ar-DZ" altLang="ar-DZ" dirty="0"/>
          </a:p>
          <a:p>
            <a:pPr marL="0" indent="0" algn="ctr">
              <a:buNone/>
            </a:pPr>
            <a:r>
              <a:rPr lang="ar-DZ" altLang="en-US" dirty="0" smtClean="0"/>
              <a:t>بك السمولت قامت1</a:t>
            </a:r>
            <a:endParaRPr lang="ar-DZ" altLang="en-US" dirty="0"/>
          </a:p>
          <a:p>
            <a:pPr marL="0" indent="0" algn="ctr">
              <a:buNone/>
            </a:pP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তোমার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দ্বারাই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নভোমন্ডল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দাঁড়ালো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/>
          <a:lstStyle/>
          <a:p>
            <a:r>
              <a:rPr lang="ar-DZ" altLang="en-US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cs typeface="+mn-lt"/>
                <a:sym typeface="+mn-ea"/>
              </a:rPr>
              <a:t>الاجابة </a:t>
            </a:r>
          </a:p>
          <a:p>
            <a:pPr marL="0" indent="0">
              <a:buNone/>
            </a:pPr>
            <a:r>
              <a:rPr lang="ar-DZ" altLang="en-US" sz="28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cs typeface="+mn-lt"/>
                <a:sym typeface="+mn-ea"/>
              </a:rPr>
              <a:t>المراد بقول الشاعر "بك السموات قامت"</a:t>
            </a:r>
            <a:r>
              <a:rPr lang="ar-DZ" altLang="en-US" sz="2800" dirty="0" smtClean="0">
                <a:cs typeface="+mn-lt"/>
              </a:rPr>
              <a:t> </a:t>
            </a:r>
            <a:endParaRPr lang="en-US" dirty="0" smtClean="0">
              <a:cs typeface="+mn-lt"/>
            </a:endParaRPr>
          </a:p>
          <a:p>
            <a:pPr marL="0" indent="0">
              <a:buNone/>
            </a:pPr>
            <a:r>
              <a:rPr lang="ar-DZ" altLang="en-US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cs typeface="+mn-lt"/>
              </a:rPr>
              <a:t>ان السموات  ارتفعت وقامت بغىر عمد بقدرة الله تعالى</a:t>
            </a:r>
            <a:r>
              <a:rPr lang="ar-DZ" altLang="en-US" dirty="0" smtClean="0">
                <a:solidFill>
                  <a:schemeClr val="accent6">
                    <a:lumMod val="10000"/>
                  </a:schemeClr>
                </a:solidFill>
                <a:cs typeface="+mn-lt"/>
              </a:rPr>
              <a:t> </a:t>
            </a:r>
            <a:endParaRPr lang="ar-DZ" altLang="en-US" dirty="0">
              <a:solidFill>
                <a:schemeClr val="accent6">
                  <a:lumMod val="10000"/>
                </a:schemeClr>
              </a:solidFill>
              <a:cs typeface="+mn-lt"/>
            </a:endParaRPr>
          </a:p>
          <a:p>
            <a:pPr marL="0" indent="0" algn="ctr">
              <a:buNone/>
            </a:pPr>
            <a:r>
              <a:rPr lang="en-US" altLang="ar-DZ" dirty="0" err="1" smtClean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উত্তর,কবির</a:t>
            </a:r>
            <a:r>
              <a:rPr lang="en-US" altLang="ar-DZ" dirty="0" smtClean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cs typeface="NikoshBAN" panose="02000000000000000000" charset="0"/>
              </a:rPr>
              <a:t>উক্তিঃ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cs typeface="+mn-lt"/>
              </a:rPr>
              <a:t>  </a:t>
            </a:r>
            <a:r>
              <a:rPr lang="ar-DZ" altLang="ar-DZ" dirty="0" smtClean="0">
                <a:solidFill>
                  <a:schemeClr val="accent6">
                    <a:lumMod val="10000"/>
                  </a:schemeClr>
                </a:solidFill>
                <a:cs typeface="+mn-lt"/>
              </a:rPr>
              <a:t>بك السموات قامت</a:t>
            </a:r>
            <a:r>
              <a:rPr lang="ar-DZ" altLang="en-US" dirty="0" smtClean="0">
                <a:solidFill>
                  <a:schemeClr val="accent6">
                    <a:lumMod val="10000"/>
                  </a:schemeClr>
                </a:solidFill>
                <a:cs typeface="+mn-lt"/>
              </a:rPr>
              <a:t> </a:t>
            </a:r>
            <a:endParaRPr lang="ar-DZ" altLang="en-US" dirty="0">
              <a:solidFill>
                <a:schemeClr val="accent6">
                  <a:lumMod val="10000"/>
                </a:schemeClr>
              </a:solidFill>
              <a:cs typeface="+mn-lt"/>
            </a:endParaRPr>
          </a:p>
          <a:p>
            <a:pPr marL="0" indent="0">
              <a:buNone/>
            </a:pP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দ্বারা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উদ্দেশ্যঃ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নিশ্চয়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নভোমন্ডল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মহান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আল্লাহর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ক্ষমতার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সুউচ্চ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হলো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এবং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খুঁটিবিহীন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প্রতিষ্ঠা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হলো</a:t>
            </a:r>
            <a:r>
              <a:rPr lang="en-US" altLang="ar-DZ" dirty="0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।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22680" y="555625"/>
            <a:ext cx="4358005" cy="1069975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التقويم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68160" y="681355"/>
            <a:ext cx="4043045" cy="817880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u="none" strike="noStrike" cap="none" normalizeH="0" baseline="0" smtClean="0">
                <a:ln>
                  <a:noFill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মূল্যায়ন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altLang="en-US">
                <a:latin typeface="+mn-lt"/>
                <a:cs typeface="+mn-lt"/>
              </a:rPr>
              <a:t> </a:t>
            </a:r>
            <a:endParaRPr lang="en-US" altLang="ar-DZ">
              <a:latin typeface="+mn-lt"/>
              <a:cs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DZ" altLang="en-US" sz="3600"/>
              <a:t>ئاتي مما كلمة كل مرادف هات </a:t>
            </a:r>
          </a:p>
          <a:p>
            <a:r>
              <a:rPr lang="ar-DZ" altLang="en-US" sz="3600"/>
              <a:t>الكون   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বিশ্বজগত=</a:t>
            </a:r>
            <a:endParaRPr lang="ar-DZ" altLang="en-US" sz="3600"/>
          </a:p>
          <a:p>
            <a:pPr marL="0" indent="0">
              <a:buNone/>
            </a:pPr>
            <a:endParaRPr lang="ar-DZ" altLang="en-US" sz="3600"/>
          </a:p>
          <a:p>
            <a:r>
              <a:rPr lang="ar-DZ" altLang="en-US" sz="3600"/>
              <a:t>كريم 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দানশীলতা=</a:t>
            </a:r>
            <a:endParaRPr lang="ar-DZ" altLang="en-US" sz="3600"/>
          </a:p>
          <a:p>
            <a:r>
              <a:rPr lang="ar-DZ" altLang="en-US" sz="3600"/>
              <a:t>اجدر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অধিক হকদার=</a:t>
            </a:r>
            <a:endParaRPr lang="ar-DZ" altLang="en-US" sz="3600"/>
          </a:p>
          <a:p>
            <a:r>
              <a:rPr lang="ar-DZ" altLang="en-US" sz="3600"/>
              <a:t>انعم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দয়া করলো=</a:t>
            </a:r>
            <a:endParaRPr lang="ar-DZ" altLang="en-US" sz="3600"/>
          </a:p>
          <a:p>
            <a:endParaRPr lang="ar-DZ" altLang="en-US" sz="3600"/>
          </a:p>
          <a:p>
            <a:endParaRPr lang="ar-DZ" altLang="en-US" sz="3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নিম্নোক্ত শব্দাবলির সমার্থক শব্দ লিখ</a:t>
            </a:r>
            <a:endParaRPr lang="ar-DZ" altLang="en-US"/>
          </a:p>
          <a:p>
            <a:r>
              <a:rPr lang="ar-DZ" altLang="en-US">
                <a:sym typeface="+mn-ea"/>
              </a:rPr>
              <a:t>البرايا</a:t>
            </a:r>
            <a:endParaRPr lang="ar-DZ" altLang="en-US"/>
          </a:p>
          <a:p>
            <a:pPr marL="0" indent="0">
              <a:buNone/>
            </a:pPr>
            <a:endParaRPr lang="ar-DZ" altLang="en-US"/>
          </a:p>
          <a:p>
            <a:r>
              <a:rPr lang="ar-DZ" altLang="en-US"/>
              <a:t>جود</a:t>
            </a:r>
          </a:p>
          <a:p>
            <a:r>
              <a:rPr lang="ar-DZ" altLang="en-US"/>
              <a:t>احق</a:t>
            </a:r>
          </a:p>
          <a:p>
            <a:r>
              <a:rPr lang="ar-DZ" altLang="en-US"/>
              <a:t>من</a:t>
            </a:r>
          </a:p>
          <a:p>
            <a:pPr marL="0" indent="0">
              <a:buNone/>
            </a:pPr>
            <a:endParaRPr lang="ar-DZ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DZ" altLang="en-US" sz="2400"/>
              <a:t>مفيدة جملة في وضعه ئاتي مما جمع كل مفرد هات </a:t>
            </a:r>
          </a:p>
          <a:p>
            <a:endParaRPr lang="ar-DZ" altLang="en-US" sz="2400"/>
          </a:p>
          <a:p>
            <a:r>
              <a:rPr lang="ar-DZ" altLang="en-US" sz="2400"/>
              <a:t>السموات  </a:t>
            </a:r>
            <a:r>
              <a:rPr lang="en-US" altLang="ar-DZ" sz="2400"/>
              <a:t>-</a:t>
            </a:r>
            <a:r>
              <a:rPr lang="ar-DZ" altLang="en-US" sz="2400"/>
              <a:t> الورود</a:t>
            </a:r>
            <a:r>
              <a:rPr lang="en-US" altLang="ar-DZ" sz="2400"/>
              <a:t>-</a:t>
            </a:r>
            <a:r>
              <a:rPr lang="ar-DZ" altLang="en-US" sz="2400"/>
              <a:t> لبطيور ا </a:t>
            </a:r>
            <a:r>
              <a:rPr lang="en-US" altLang="ar-DZ" sz="2400"/>
              <a:t>-</a:t>
            </a:r>
            <a:r>
              <a:rPr lang="ar-DZ" altLang="en-US" sz="2400"/>
              <a:t>  الرباء   </a:t>
            </a:r>
          </a:p>
          <a:p>
            <a:pPr marL="0" indent="0">
              <a:buNone/>
            </a:pPr>
            <a:endParaRPr lang="ar-DZ" altLang="en-US" sz="2400"/>
          </a:p>
          <a:p>
            <a:r>
              <a:rPr lang="ar-DZ" altLang="en-US" sz="2400"/>
              <a:t>النجود  </a:t>
            </a:r>
            <a:r>
              <a:rPr lang="en-US" altLang="ar-DZ" sz="2400"/>
              <a:t>-</a:t>
            </a:r>
            <a:r>
              <a:rPr lang="ar-DZ" altLang="en-US" sz="2400"/>
              <a:t>  البرايا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824865" y="493395"/>
            <a:ext cx="3759200" cy="706755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altLang="en-US" sz="4000"/>
              <a:t>ا</a:t>
            </a:r>
            <a:r>
              <a:rPr lang="ar-DZ" altLang="en-US" sz="4000" b="1"/>
              <a:t>نفرادا </a:t>
            </a:r>
            <a:r>
              <a:rPr lang="ar-DZ" altLang="en-US" sz="4000"/>
              <a:t>الاعمال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637655" y="539750"/>
            <a:ext cx="38074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একক কাজ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উল্লিখিত প্রত্যেকটি  বহুবচনের একবচন নির্ণয় এবং সেগোলোকে স্বার্থক বাক্যে </a:t>
            </a:r>
          </a:p>
          <a:p>
            <a:pPr marL="0" indent="0">
              <a:buNone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     প্রয়োগ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 animBg="1"/>
      <p:bldP spid="7" grpId="0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ar-DZ" altLang="en-US" dirty="0"/>
          </a:p>
          <a:p>
            <a:pPr marL="0" indent="0" algn="ctr">
              <a:buNone/>
            </a:pPr>
            <a:r>
              <a:rPr lang="ar-DZ" altLang="en-US" dirty="0" smtClean="0"/>
              <a:t>ضع كل كلمة فى جملة مفىدة من عندك</a:t>
            </a:r>
            <a:endParaRPr lang="ar-DZ" altLang="en-US" dirty="0"/>
          </a:p>
          <a:p>
            <a:pPr marL="0" indent="0" algn="ctr">
              <a:buNone/>
            </a:pPr>
            <a:endParaRPr lang="ar-DZ" altLang="en-US" dirty="0"/>
          </a:p>
          <a:p>
            <a:pPr marL="0" indent="0" algn="ctr">
              <a:buNone/>
            </a:pPr>
            <a:r>
              <a:rPr lang="ar-DZ" altLang="en-US" dirty="0"/>
              <a:t>اذعنت </a:t>
            </a:r>
            <a:r>
              <a:rPr lang="en-US" altLang="ar-DZ" dirty="0"/>
              <a:t>-</a:t>
            </a:r>
            <a:r>
              <a:rPr lang="ar-DZ" altLang="en-US" dirty="0"/>
              <a:t> نضرة   </a:t>
            </a:r>
            <a:r>
              <a:rPr lang="en-US" altLang="ar-DZ" dirty="0"/>
              <a:t>-</a:t>
            </a:r>
            <a:r>
              <a:rPr lang="ar-DZ" altLang="en-US" dirty="0"/>
              <a:t>سابغات  </a:t>
            </a:r>
          </a:p>
          <a:p>
            <a:pPr marL="0" indent="0" algn="ctr">
              <a:buNone/>
            </a:pPr>
            <a:endParaRPr lang="ar-DZ" altLang="en-US" dirty="0"/>
          </a:p>
          <a:p>
            <a:pPr marL="0" indent="0" algn="ctr">
              <a:buNone/>
            </a:pPr>
            <a:r>
              <a:rPr lang="ar-DZ" altLang="en-US" dirty="0"/>
              <a:t>الربا </a:t>
            </a:r>
            <a:r>
              <a:rPr lang="en-US" altLang="ar-DZ" dirty="0"/>
              <a:t>-</a:t>
            </a:r>
            <a:r>
              <a:rPr lang="ar-DZ" altLang="en-US" dirty="0"/>
              <a:t> اطيور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নিজ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থেকে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প্রত্যেকটি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শব্দ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দ্বারা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সার্থক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</a:p>
          <a:p>
            <a:pPr marL="0" indent="0">
              <a:buNone/>
            </a:pP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বাক্য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তৈরি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কর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।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1365" y="555625"/>
            <a:ext cx="5081270" cy="58166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DZ" altLang="zh-CN" sz="3600" dirty="0" smtClean="0">
                <a:latin typeface="Arial" panose="020B0604020202020204" pitchFamily="34" charset="0"/>
                <a:ea typeface="SimSun" panose="02010600030101010101" pitchFamily="2" charset="-122"/>
              </a:rPr>
              <a:t>اجب شفعا شفعا</a:t>
            </a:r>
            <a:r>
              <a:rPr kumimoji="0" lang="ar-DZ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kumimoji="0" lang="ar-DZ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56070" y="492125"/>
            <a:ext cx="4467860" cy="70802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জোড়ায় জোড়ায় উত্তর দাও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6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altLang="en-US" dirty="0" smtClean="0">
                <a:solidFill>
                  <a:srgbClr val="FF0000"/>
                </a:solidFill>
                <a:latin typeface="+mn-lt"/>
                <a:cs typeface="+mn-lt"/>
              </a:rPr>
              <a:t>       اعمال البىت</a:t>
            </a:r>
            <a:r>
              <a:rPr lang="ar-DZ" altLang="en-US" dirty="0" smtClean="0">
                <a:solidFill>
                  <a:srgbClr val="FF0000"/>
                </a:solidFill>
                <a:latin typeface="+mn-lt"/>
                <a:cs typeface="+mn-lt"/>
              </a:rPr>
              <a:t>  </a:t>
            </a:r>
            <a:r>
              <a:rPr lang="en-US" altLang="ar-DZ" sz="4800" b="1" dirty="0" err="1" smtClean="0">
                <a:solidFill>
                  <a:srgbClr val="FF0000"/>
                </a:solidFill>
                <a:latin typeface="NikoshBAN" panose="02000000000000000000" charset="0"/>
                <a:cs typeface="NikoshBAN" panose="02000000000000000000" charset="0"/>
              </a:rPr>
              <a:t>বাড়ির</a:t>
            </a:r>
            <a:r>
              <a:rPr lang="en-US" altLang="ar-DZ" sz="4800" b="1" dirty="0" smtClean="0">
                <a:solidFill>
                  <a:srgbClr val="FF0000"/>
                </a:soli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sz="4800" b="1" dirty="0" err="1">
                <a:solidFill>
                  <a:srgbClr val="FF0000"/>
                </a:solidFill>
                <a:latin typeface="NikoshBAN" panose="02000000000000000000" charset="0"/>
                <a:cs typeface="NikoshBAN" panose="02000000000000000000" charset="0"/>
              </a:rPr>
              <a:t>কাজ</a:t>
            </a:r>
            <a:endParaRPr lang="en-US" altLang="ar-DZ" sz="4800" b="1" dirty="0">
              <a:solidFill>
                <a:srgbClr val="FF0000"/>
              </a:soli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altLang="en-US" dirty="0" smtClean="0"/>
              <a:t>            اذكر مظهرىن  من مظاهر قدرة الله تعالى فى السماء</a:t>
            </a:r>
            <a:endParaRPr lang="ar-DZ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charset="0"/>
                <a:cs typeface="NikoshBAN" panose="02000000000000000000" charset="0"/>
              </a:rPr>
              <a:t>নভো</a:t>
            </a:r>
            <a:r>
              <a:rPr lang="en-US" dirty="0" err="1" smtClean="0">
                <a:latin typeface="NikoshBAN" panose="02000000000000000000" charset="0"/>
                <a:cs typeface="NikoshBAN" panose="02000000000000000000" charset="0"/>
              </a:rPr>
              <a:t>মন্ডলে</a:t>
            </a:r>
            <a:r>
              <a:rPr lang="en-US" dirty="0" smtClean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বিদ্যমান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আল্লাহর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কুদরতের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নিদর্শনসমূহ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থেকে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bn-IN" dirty="0" smtClean="0">
                <a:latin typeface="NikoshBAN" panose="02000000000000000000" charset="0"/>
                <a:cs typeface="NikoshBAN" panose="02000000000000000000" charset="0"/>
              </a:rPr>
              <a:t>দু</a:t>
            </a:r>
            <a:r>
              <a:rPr lang="en-US" dirty="0" err="1" smtClean="0">
                <a:latin typeface="NikoshBAN" panose="02000000000000000000" charset="0"/>
                <a:cs typeface="NikoshBAN" panose="02000000000000000000" charset="0"/>
              </a:rPr>
              <a:t>টি</a:t>
            </a:r>
            <a:r>
              <a:rPr lang="en-US" dirty="0" smtClean="0">
                <a:latin typeface="NikoshBAN" panose="02000000000000000000" charset="0"/>
                <a:cs typeface="NikoshBAN" panose="02000000000000000000" charset="0"/>
              </a:rPr>
              <a:t> 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নিদর্শন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 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উল্লেখ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dirty="0" err="1">
                <a:latin typeface="NikoshBAN" panose="02000000000000000000" charset="0"/>
                <a:cs typeface="NikoshBAN" panose="02000000000000000000" charset="0"/>
              </a:rPr>
              <a:t>কর</a:t>
            </a:r>
            <a:r>
              <a:rPr lang="en-US" dirty="0">
                <a:latin typeface="NikoshBAN" panose="02000000000000000000" charset="0"/>
                <a:cs typeface="NikoshBAN" panose="02000000000000000000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C 0.06901 -2.96296E-6 0.125 0.05602 0.125 0.125 C 0.125 0.19398 0.06901 0.25 -3.33333E-6 0.25 C -0.06901 0.25 -0.125 0.19398 -0.125 0.125 C -0.125 0.05602 -0.06901 -2.96296E-6 -3.33333E-6 -2.96296E-6 Z " pathEditMode="relative" rAng="0" ptsTypes="AAAAA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C 0.06901 -3.7037E-6 0.125 0.05602 0.125 0.125 C 0.125 0.19399 0.06901 0.25 -3.54167E-6 0.25 C -0.06901 0.25 -0.125 0.19399 -0.125 0.125 C -0.125 0.05602 -0.06901 -3.7037E-6 -3.54167E-6 -3.7037E-6 Z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445895"/>
            <a:ext cx="12192000" cy="541147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09600" y="0"/>
            <a:ext cx="4674870" cy="1313180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DZ" altLang="zh-CN" sz="4000" dirty="0" smtClean="0">
                <a:ea typeface="SimSun" panose="02010600030101010101" pitchFamily="2" charset="-122"/>
                <a:cs typeface="+mn-lt"/>
              </a:rPr>
              <a:t>شكرا جمىلا</a:t>
            </a: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  <a:cs typeface="+mn-lt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6333490" y="351155"/>
            <a:ext cx="5113020" cy="833755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ধন্যবাদ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altLang="en-US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 المعلم  تعرىف      </a:t>
            </a:r>
          </a:p>
        </p:txBody>
      </p:sp>
      <p:pic>
        <p:nvPicPr>
          <p:cNvPr id="5" name="Content Placeholder 4" descr="IMG_20200726_00524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17955"/>
            <a:ext cx="5332730" cy="544004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5713730" y="1691640"/>
            <a:ext cx="62445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altLang="en-US" sz="3600" dirty="0" smtClean="0"/>
              <a:t>دلروبه اكتر</a:t>
            </a:r>
          </a:p>
          <a:p>
            <a:pPr algn="ctr"/>
            <a:r>
              <a:rPr lang="ar-DZ" altLang="en-US" sz="3600" dirty="0" smtClean="0"/>
              <a:t>المدرسه  برى كندى بحرول العلوم داخل المدرسه</a:t>
            </a:r>
          </a:p>
          <a:p>
            <a:pPr algn="ctr"/>
            <a:r>
              <a:rPr lang="ar-DZ" altLang="en-US" sz="3600" dirty="0" smtClean="0"/>
              <a:t>كرانى غنج  داكا</a:t>
            </a:r>
          </a:p>
          <a:p>
            <a:pPr algn="ctr"/>
            <a:r>
              <a:rPr lang="ar-DZ" altLang="en-US" sz="5400" dirty="0"/>
              <a:t> </a:t>
            </a:r>
            <a:r>
              <a:rPr lang="en-US" altLang="ar-DZ" sz="5400" dirty="0"/>
              <a:t>01777803956-</a:t>
            </a:r>
            <a:r>
              <a:rPr lang="ar-DZ" altLang="en-US" sz="5400" dirty="0"/>
              <a:t>  </a:t>
            </a:r>
            <a:r>
              <a:rPr lang="ar-DZ" altLang="en-US" sz="5400" dirty="0" smtClean="0"/>
              <a:t>فون</a:t>
            </a:r>
            <a:endParaRPr lang="ar-DZ" altLang="en-US" sz="5400" dirty="0"/>
          </a:p>
          <a:p>
            <a:pPr algn="ctr"/>
            <a:r>
              <a:rPr lang="ar-DZ" altLang="en-US" sz="2800" dirty="0"/>
              <a:t>               </a:t>
            </a:r>
          </a:p>
          <a:p>
            <a:pPr algn="ctr"/>
            <a:r>
              <a:rPr lang="ar-DZ" altLang="en-US" sz="2800" dirty="0"/>
              <a:t>      </a:t>
            </a:r>
          </a:p>
          <a:p>
            <a:pPr algn="ctr"/>
            <a:r>
              <a:rPr lang="ar-DZ" altLang="en-US" sz="2800" dirty="0"/>
              <a:t>    </a:t>
            </a:r>
            <a:r>
              <a:rPr lang="ar-DZ" altLang="en-US" sz="2800" dirty="0" smtClean="0"/>
              <a:t> </a:t>
            </a:r>
            <a:endParaRPr lang="ar-DZ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 altLang="en-US"/>
          </a:p>
        </p:txBody>
      </p:sp>
      <p:pic>
        <p:nvPicPr>
          <p:cNvPr id="4" name="Content Placeholder 3" descr="a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8935"/>
            <a:ext cx="5469255" cy="63633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068820" y="824230"/>
            <a:ext cx="512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altLang="en-US" sz="4000" dirty="0" smtClean="0">
                <a:solidFill>
                  <a:srgbClr val="C00000"/>
                </a:solidFill>
              </a:rPr>
              <a:t>التعرىف الدرس</a:t>
            </a:r>
            <a:endParaRPr lang="ar-DZ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165215" y="2162175"/>
            <a:ext cx="5793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altLang="en-US" sz="3200" dirty="0"/>
              <a:t>اللغةالعربىةالاتصالىة</a:t>
            </a:r>
          </a:p>
          <a:p>
            <a:pPr algn="ctr"/>
            <a:r>
              <a:rPr lang="ar-DZ" altLang="en-US" sz="3200" dirty="0" smtClean="0"/>
              <a:t>الصف   السابع  للداخل</a:t>
            </a:r>
          </a:p>
          <a:p>
            <a:pPr algn="ctr"/>
            <a:r>
              <a:rPr lang="ar-DZ" altLang="en-US" sz="3200" dirty="0" smtClean="0"/>
              <a:t>الدرس  الثالث</a:t>
            </a:r>
          </a:p>
          <a:p>
            <a:pPr algn="ctr"/>
            <a:r>
              <a:rPr lang="ar-DZ" altLang="en-US" sz="3200" dirty="0" smtClean="0"/>
              <a:t>الله ربنا و خالقنا</a:t>
            </a:r>
            <a:endParaRPr lang="ar-DZ" altLang="en-US" sz="3200" dirty="0"/>
          </a:p>
          <a:p>
            <a:pPr algn="ctr"/>
            <a:r>
              <a:rPr lang="ar-DZ" altLang="en-US" sz="3200" smtClean="0"/>
              <a:t>        </a:t>
            </a:r>
            <a:endParaRPr lang="ar-DZ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8840" y="-317"/>
            <a:ext cx="109728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 descr="nizamgazi1-1511200729-50c84c1_xlarg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09285" y="3771265"/>
            <a:ext cx="6482715" cy="3086735"/>
          </a:xfrm>
          <a:prstGeom prst="rect">
            <a:avLst/>
          </a:prstGeom>
        </p:spPr>
      </p:pic>
      <p:pic>
        <p:nvPicPr>
          <p:cNvPr id="5" name="Content Placeholder 4" descr="s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80100" y="557530"/>
            <a:ext cx="6311265" cy="3439795"/>
          </a:xfrm>
          <a:prstGeom prst="rect">
            <a:avLst/>
          </a:prstGeom>
        </p:spPr>
      </p:pic>
      <p:pic>
        <p:nvPicPr>
          <p:cNvPr id="7" name="Picture 6" descr="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1175"/>
            <a:ext cx="5873750" cy="3532505"/>
          </a:xfrm>
          <a:prstGeom prst="rect">
            <a:avLst/>
          </a:prstGeom>
        </p:spPr>
      </p:pic>
      <p:pic>
        <p:nvPicPr>
          <p:cNvPr id="8" name="Picture 7" descr="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" y="3771265"/>
            <a:ext cx="5701665" cy="308673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78840" y="0"/>
            <a:ext cx="7537450" cy="557530"/>
          </a:xfrm>
          <a:prstGeom prst="roundRect">
            <a:avLst/>
          </a:prstGeom>
          <a:gradFill rotWithShape="0"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চল কয়টি ছবি দেখি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আ</a:t>
            </a:r>
            <a:r>
              <a:rPr lang="en-US">
                <a:latin typeface="NikoshBAN" panose="02000000000000000000" charset="0"/>
                <a:cs typeface="NikoshBAN" panose="02000000000000000000" charset="0"/>
                <a:sym typeface="+mn-ea"/>
              </a:rPr>
              <a:t>ল্লাহ আমাদের প্রতিপালক ও সৃষ্টিকর্তা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DZ" altLang="en-US" sz="6600" dirty="0" smtClean="0"/>
              <a:t>الله ربنا و خالقنا</a:t>
            </a:r>
            <a:endParaRPr lang="ar-DZ" altLang="en-US" sz="6600" dirty="0"/>
          </a:p>
        </p:txBody>
      </p:sp>
      <p:sp>
        <p:nvSpPr>
          <p:cNvPr id="6" name="Text Box 5"/>
          <p:cNvSpPr txBox="1"/>
          <p:nvPr/>
        </p:nvSpPr>
        <p:spPr>
          <a:xfrm>
            <a:off x="609600" y="431165"/>
            <a:ext cx="4690110" cy="8299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i="1" dirty="0" err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আজকের</a:t>
            </a:r>
            <a:r>
              <a:rPr lang="en-US" sz="4800" b="1" i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sz="4800" b="1" i="1" dirty="0" err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পাঠ</a:t>
            </a:r>
            <a:endParaRPr lang="en-US" sz="4800" b="1" i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14197" y="600501"/>
            <a:ext cx="5090615" cy="66060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فلذا</a:t>
            </a:r>
            <a:r>
              <a:rPr kumimoji="0" lang="ar-D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ar-DZ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نقول  درسنا الىوم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  <p:bldP spid="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NikoshBAN" panose="02000000000000000000" charset="0"/>
                <a:cs typeface="NikoshBAN" panose="02000000000000000000" charset="0"/>
              </a:rPr>
              <a:t>এই পাঠ শেষে শিক্ষার্থীরা সমগ্র বিশ্ব জগতের একমাত্র স্রষ্টা কে বলতে পার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বে।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>
                <a:latin typeface="NikoshBAN" panose="02000000000000000000" charset="0"/>
                <a:cs typeface="NikoshBAN" panose="02000000000000000000" charset="0"/>
              </a:rPr>
              <a:t>খুঁটিবিহীন মহাশূন্যে আকাশের অবস্থান,আল্লাহর অসাধারণ কুদরতের নিদ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র্শন ব্যাখ্যা করতে পারবে।</a:t>
            </a:r>
          </a:p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সকল প্রকার সম্মান ও মর্যাদার উপযুক্ত একমাত্র মালিক কে বলতে পারবে।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09270" y="493395"/>
            <a:ext cx="5584825" cy="110680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শিখন 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8763"/>
            <a:ext cx="10972800" cy="1143000"/>
          </a:xfrm>
        </p:spPr>
        <p:txBody>
          <a:bodyPr/>
          <a:lstStyle/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                        এশো আমরা কবিতাটি পড়ি ও অনুবাদ বলি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DZ" altLang="en-US" dirty="0" smtClean="0"/>
              <a:t>رباه انك ربى+ورب كل الوجود</a:t>
            </a:r>
          </a:p>
          <a:p>
            <a:pPr marL="0" indent="0">
              <a:buNone/>
            </a:pPr>
            <a:endParaRPr lang="ar-DZ" altLang="en-US" dirty="0" smtClean="0"/>
          </a:p>
          <a:p>
            <a:pPr marL="0" indent="0">
              <a:buNone/>
            </a:pPr>
            <a:r>
              <a:rPr lang="ar-DZ" altLang="en-US" dirty="0"/>
              <a:t>بك السموات قامت+واذعنت للسجود</a:t>
            </a:r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r>
              <a:rPr lang="ar-DZ" altLang="en-US" dirty="0" smtClean="0"/>
              <a:t>والارض اضحت بساطا+منضرا </a:t>
            </a:r>
            <a:r>
              <a:rPr lang="ar-DZ" altLang="en-US" sz="2800" dirty="0" smtClean="0"/>
              <a:t>بالور</a:t>
            </a:r>
            <a:r>
              <a:rPr lang="ar-DZ" altLang="en-US" dirty="0" smtClean="0"/>
              <a:t>ود</a:t>
            </a:r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r>
              <a:rPr lang="ar-DZ" altLang="en-US" dirty="0" smtClean="0"/>
              <a:t> </a:t>
            </a:r>
            <a:endParaRPr lang="ar-DZ" altLang="en-US" dirty="0"/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r>
              <a:rPr lang="ar-DZ" altLang="en-US" dirty="0"/>
              <a:t>ب</a:t>
            </a:r>
            <a:r>
              <a:rPr lang="ar-DZ" altLang="en-US" sz="2800" dirty="0"/>
              <a:t>الورود منضرا +بساطا اضحت </a:t>
            </a:r>
            <a:r>
              <a:rPr lang="ar-DZ" altLang="en-US" dirty="0"/>
              <a:t>والارض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            হে আমার প্রতিপালক ! তুমি  আমার সৃষ্টিকর্তা এবং 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বিদ্যমান সমস্ত বস্তুর প্রতিপালক।</a:t>
            </a:r>
          </a:p>
          <a:p>
            <a:pPr marL="514350" indent="-514350" algn="ctr">
              <a:buAutoNum type="arabicPeriod"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তোমার ইশারায় নভোমন্ডল দাঁড়ালো এবং তোমার সম্মানার্থে বিনয়াবনত হলো।</a:t>
            </a:r>
          </a:p>
          <a:p>
            <a:pPr marL="514350" indent="-514350" algn="ctr">
              <a:buAutoNum type="arabicPeriod"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আর (তোমার দ্বারাই ) ভূ-মন্ডল শয্যাস্বরুপ হলো এবং গোলাপের সুবাস দ্বারা সৌন্দ্রর্যপূর্ণ হলো ।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 algn="ctr">
              <a:buNone/>
            </a:pPr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DZ" altLang="en-US" dirty="0" smtClean="0"/>
              <a:t>فىه الطىور تغنى+بغىر ناى وعود</a:t>
            </a:r>
          </a:p>
          <a:p>
            <a:pPr marL="0" indent="0">
              <a:buNone/>
            </a:pPr>
            <a:endParaRPr lang="ar-DZ" altLang="en-US" dirty="0" smtClean="0"/>
          </a:p>
          <a:p>
            <a:pPr marL="0" indent="0">
              <a:buNone/>
            </a:pPr>
            <a:r>
              <a:rPr lang="ar-DZ" altLang="en-US" dirty="0" smtClean="0"/>
              <a:t>لانعم سابغات+ملء الربا والنجود</a:t>
            </a:r>
          </a:p>
          <a:p>
            <a:pPr marL="0" indent="0">
              <a:buNone/>
            </a:pPr>
            <a:endParaRPr lang="ar-DZ" altLang="en-US" dirty="0" smtClean="0"/>
          </a:p>
          <a:p>
            <a:pPr marL="0" indent="0">
              <a:buNone/>
            </a:pPr>
            <a:r>
              <a:rPr lang="ar-DZ" altLang="en-US" dirty="0"/>
              <a:t>تمد منه البراىا+طرا بغىر حدود</a:t>
            </a:r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r>
              <a:rPr lang="ar-DZ" altLang="en-US" dirty="0" smtClean="0"/>
              <a:t>رباه انك ربى+لكل فضل وجود</a:t>
            </a:r>
            <a:endParaRPr lang="ar-DZ" altLang="en-US" dirty="0"/>
          </a:p>
          <a:p>
            <a:pPr marL="0" indent="0">
              <a:buNone/>
            </a:pPr>
            <a:endParaRPr lang="ar-DZ" altLang="en-US" dirty="0"/>
          </a:p>
          <a:p>
            <a:pPr marL="0" indent="0">
              <a:buNone/>
            </a:pPr>
            <a:r>
              <a:rPr lang="ar-DZ" altLang="en-US" dirty="0" smtClean="0"/>
              <a:t> </a:t>
            </a:r>
            <a:endParaRPr lang="ar-DZ" altLang="en-US" dirty="0"/>
          </a:p>
          <a:p>
            <a:r>
              <a:rPr lang="ar-DZ" altLang="en-US" dirty="0"/>
              <a:t>والنجود الربا </a:t>
            </a:r>
            <a:r>
              <a:rPr lang="ar-DZ" altLang="en-US" sz="3600" dirty="0"/>
              <a:t>مل</a:t>
            </a:r>
            <a:r>
              <a:rPr lang="ar-DZ" altLang="en-US" dirty="0"/>
              <a:t>ء </a:t>
            </a:r>
            <a:r>
              <a:rPr lang="ar-DZ" altLang="en-US" baseline="-25000" dirty="0"/>
              <a:t>+</a:t>
            </a:r>
            <a:r>
              <a:rPr lang="ar-DZ" altLang="en-US" sz="4400" baseline="-25000" dirty="0"/>
              <a:t>سابغات لانع</a:t>
            </a:r>
            <a:r>
              <a:rPr lang="ar-DZ" altLang="en-US" sz="3600" baseline="-25000" dirty="0"/>
              <a:t>م </a:t>
            </a:r>
          </a:p>
          <a:p>
            <a:endParaRPr lang="ar-DZ" altLang="en-US" sz="3600" baseline="-25000" dirty="0"/>
          </a:p>
          <a:p>
            <a:pPr marL="457200" lvl="1" indent="0">
              <a:buNone/>
            </a:pPr>
            <a:r>
              <a:rPr lang="ar-DZ" altLang="en-US" sz="4400" baseline="-25000" dirty="0"/>
              <a:t>حدود بغير طرا +البرايا منه تمد </a:t>
            </a:r>
          </a:p>
          <a:p>
            <a:pPr marL="457200" lvl="1" indent="0">
              <a:buNone/>
            </a:pPr>
            <a:endParaRPr lang="ar-DZ" altLang="en-US" sz="4400" baseline="-25000" dirty="0"/>
          </a:p>
          <a:p>
            <a:pPr marL="457200" lvl="1" indent="0">
              <a:buNone/>
            </a:pPr>
            <a:r>
              <a:rPr lang="ar-DZ" altLang="en-US" sz="4400" baseline="-25000" dirty="0"/>
              <a:t>وجود فضل لكل +اهل انك رباه </a:t>
            </a:r>
          </a:p>
          <a:p>
            <a:pPr marL="457200" lvl="1" indent="0">
              <a:buNone/>
            </a:pPr>
            <a:endParaRPr lang="ar-DZ" altLang="en-US" sz="4400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r>
              <a:rPr lang="en-US" sz="2800">
                <a:latin typeface="NikoshBAN" panose="02000000000000000000" charset="0"/>
                <a:cs typeface="NikoshBAN" panose="02000000000000000000" charset="0"/>
              </a:rPr>
              <a:t>সেখানে পাখিরা বাঁশি ওবীণা </a:t>
            </a:r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ব্যেতীত গান গায়।</a:t>
            </a: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তোমার মাঠ  ও পাহাড় ভরা ব্যাপক অনুগ্রহরাজির কারণে।</a:t>
            </a:r>
          </a:p>
          <a:p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তুমি সেখান থেকে সৃষ্টিজগতের সকলকে সীমাহীন  সহযোগিতা কর।</a:t>
            </a:r>
          </a:p>
          <a:p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হে প্রতিপালক! নিশ্চয় তুমি সব অনুগ্রহ ও দানের আধার।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295" y="519430"/>
            <a:ext cx="10485120" cy="1080770"/>
          </a:xfrm>
        </p:spPr>
        <p:txBody>
          <a:bodyPr/>
          <a:lstStyle/>
          <a:p>
            <a:r>
              <a:rPr lang="ar-DZ" altLang="en-US" dirty="0" smtClean="0"/>
              <a:t>معانى المفردات        </a:t>
            </a:r>
            <a:endParaRPr lang="ar-D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DZ" altLang="ar-DZ" dirty="0" smtClean="0"/>
              <a:t>الربا</a:t>
            </a:r>
            <a:r>
              <a:rPr lang="en-US" altLang="ar-DZ" dirty="0" smtClean="0"/>
              <a:t>=</a:t>
            </a:r>
            <a:r>
              <a:rPr lang="en-US" altLang="ar-DZ" dirty="0" err="1" smtClean="0">
                <a:latin typeface="NikoshBAN" panose="02000000000000000000" charset="0"/>
                <a:cs typeface="NikoshBAN" panose="02000000000000000000" charset="0"/>
              </a:rPr>
              <a:t>জমি</a:t>
            </a:r>
            <a:r>
              <a:rPr lang="en-US" altLang="ar-DZ" dirty="0" smtClean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থেকে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উচুঁ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ভূমি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।</a:t>
            </a:r>
          </a:p>
          <a:p>
            <a:pPr marL="0" indent="0">
              <a:buNone/>
            </a:pPr>
            <a:endParaRPr lang="ar-DZ" altLang="en-US" dirty="0"/>
          </a:p>
          <a:p>
            <a:r>
              <a:rPr lang="ar-DZ" altLang="en-US" dirty="0"/>
              <a:t>اذعنت </a:t>
            </a:r>
            <a:r>
              <a:rPr lang="en-US" altLang="ar-DZ" dirty="0"/>
              <a:t>=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বিনয়াবনত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ar-DZ" dirty="0" err="1">
                <a:latin typeface="NikoshBAN" panose="02000000000000000000" charset="0"/>
                <a:cs typeface="NikoshBAN" panose="02000000000000000000" charset="0"/>
              </a:rPr>
              <a:t>হয়েছে</a:t>
            </a:r>
            <a:r>
              <a:rPr lang="en-US" altLang="ar-DZ" dirty="0">
                <a:latin typeface="NikoshBAN" panose="02000000000000000000" charset="0"/>
                <a:cs typeface="NikoshBAN" panose="02000000000000000000" charset="0"/>
              </a:rPr>
              <a:t>।</a:t>
            </a:r>
            <a:endParaRPr lang="ar-DZ" altLang="en-US" dirty="0"/>
          </a:p>
          <a:p>
            <a:endParaRPr lang="ar-DZ" altLang="en-US" dirty="0"/>
          </a:p>
          <a:p>
            <a:r>
              <a:rPr lang="ar-DZ" altLang="en-US" dirty="0"/>
              <a:t>النجود </a:t>
            </a:r>
            <a:r>
              <a:rPr lang="en-US" altLang="ar-DZ" dirty="0"/>
              <a:t>=</a:t>
            </a:r>
            <a:r>
              <a:rPr lang="en-US" altLang="en-US" dirty="0"/>
              <a:t>ঐ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সব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জিনিস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যা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জমি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থেকে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উচুঁ</a:t>
            </a:r>
            <a:r>
              <a:rPr lang="en-US" altLang="en-US" dirty="0">
                <a:latin typeface="NikoshBAN" panose="02000000000000000000" charset="0"/>
                <a:cs typeface="NikoshBAN" panose="02000000000000000000" charset="0"/>
              </a:rPr>
              <a:t> 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ওকঠিন</a:t>
            </a:r>
            <a:endParaRPr lang="ar-DZ" altLang="en-US" dirty="0"/>
          </a:p>
          <a:p>
            <a:endParaRPr lang="ar-DZ" altLang="en-US" dirty="0"/>
          </a:p>
          <a:p>
            <a:r>
              <a:rPr lang="ar-DZ" altLang="en-US" dirty="0"/>
              <a:t>سابغات </a:t>
            </a:r>
            <a:r>
              <a:rPr lang="en-US" altLang="ar-DZ" dirty="0"/>
              <a:t>=</a:t>
            </a:r>
            <a:r>
              <a:rPr lang="en-US" altLang="en-US" dirty="0" err="1">
                <a:latin typeface="NikoshBAN" panose="02000000000000000000" charset="0"/>
                <a:cs typeface="NikoshBAN" panose="02000000000000000000" charset="0"/>
              </a:rPr>
              <a:t>প্রশস্ত</a:t>
            </a:r>
            <a:endParaRPr lang="en-US" altLang="en-US" dirty="0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DZ" altLang="en-US"/>
              <a:t>منضرا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সুন্দর,লাবন্যময়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البرايا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সৃষ্টিজগত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 الورود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গোলাপ</a:t>
            </a:r>
            <a:endParaRPr lang="ar-DZ" altLang="en-US"/>
          </a:p>
          <a:p>
            <a:r>
              <a:rPr lang="ar-DZ" altLang="en-US"/>
              <a:t>طرا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অগণিত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6748145" y="963930"/>
            <a:ext cx="34925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NikoshBAN" panose="02000000000000000000" charset="0"/>
                <a:cs typeface="NikoshBAN" panose="02000000000000000000" charset="0"/>
              </a:rPr>
              <a:t>শব্দার্থ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1_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551</Words>
  <Application>Microsoft Office PowerPoint</Application>
  <PresentationFormat>Widescreen</PresentationFormat>
  <Paragraphs>139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SimSun</vt:lpstr>
      <vt:lpstr>Arial</vt:lpstr>
      <vt:lpstr>Calibri</vt:lpstr>
      <vt:lpstr>NikoshBAN</vt:lpstr>
      <vt:lpstr>1_Art_mountaineering</vt:lpstr>
      <vt:lpstr>PowerPoint Presentation</vt:lpstr>
      <vt:lpstr> المعلم  تعرىف      </vt:lpstr>
      <vt:lpstr>PowerPoint Presentation</vt:lpstr>
      <vt:lpstr>PowerPoint Presentation</vt:lpstr>
      <vt:lpstr>PowerPoint Presentation</vt:lpstr>
      <vt:lpstr>PowerPoint Presentation</vt:lpstr>
      <vt:lpstr>                        এশো আমরা কবিতাটি পড়ি ও অনুবাদ বলি</vt:lpstr>
      <vt:lpstr>PowerPoint Presentation</vt:lpstr>
      <vt:lpstr>معانى المفردات        </vt:lpstr>
      <vt:lpstr>PowerPoint Presentation</vt:lpstr>
      <vt:lpstr>ا </vt:lpstr>
      <vt:lpstr> </vt:lpstr>
      <vt:lpstr>PowerPoint Presentation</vt:lpstr>
      <vt:lpstr>PowerPoint Presentation</vt:lpstr>
      <vt:lpstr>       اعمال البىت  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DELL</dc:creator>
  <cp:lastModifiedBy>DELL</cp:lastModifiedBy>
  <cp:revision>97</cp:revision>
  <dcterms:created xsi:type="dcterms:W3CDTF">2020-10-27T14:03:00Z</dcterms:created>
  <dcterms:modified xsi:type="dcterms:W3CDTF">2020-11-03T15:44:10Z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</Properties>
</file>