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7" r:id="rId2"/>
    <p:sldId id="260" r:id="rId3"/>
    <p:sldId id="271" r:id="rId4"/>
    <p:sldId id="262" r:id="rId5"/>
    <p:sldId id="258" r:id="rId6"/>
    <p:sldId id="261" r:id="rId7"/>
    <p:sldId id="272" r:id="rId8"/>
    <p:sldId id="273" r:id="rId9"/>
    <p:sldId id="274" r:id="rId10"/>
    <p:sldId id="275" r:id="rId11"/>
    <p:sldId id="268" r:id="rId12"/>
    <p:sldId id="276" r:id="rId13"/>
    <p:sldId id="277" r:id="rId14"/>
    <p:sldId id="267" r:id="rId15"/>
    <p:sldId id="279" r:id="rId16"/>
    <p:sldId id="278" r:id="rId17"/>
    <p:sldId id="265" r:id="rId18"/>
    <p:sldId id="264" r:id="rId19"/>
    <p:sldId id="266" r:id="rId20"/>
    <p:sldId id="270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55" autoAdjust="0"/>
    <p:restoredTop sz="90000" autoAdjust="0"/>
  </p:normalViewPr>
  <p:slideViewPr>
    <p:cSldViewPr>
      <p:cViewPr varScale="1">
        <p:scale>
          <a:sx n="65" d="100"/>
          <a:sy n="65" d="100"/>
        </p:scale>
        <p:origin x="1308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gif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gif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3D4854C-1A11-4338-A032-929A2351BC0D}" type="doc">
      <dgm:prSet loTypeId="urn:microsoft.com/office/officeart/2005/8/layout/pList1#1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C094035-96A7-4ABB-A7C2-A42E330D3B65}">
      <dgm:prSet phldrT="[Text]"/>
      <dgm:spPr/>
      <dgm:t>
        <a:bodyPr/>
        <a:lstStyle/>
        <a:p>
          <a:endParaRPr lang="en-US" dirty="0"/>
        </a:p>
      </dgm:t>
    </dgm:pt>
    <dgm:pt modelId="{55A336E8-518F-458C-A0F1-4281374ECD34}" type="parTrans" cxnId="{550E74A7-5DE8-4EF2-AC52-BF8CBCCE7FF7}">
      <dgm:prSet/>
      <dgm:spPr/>
      <dgm:t>
        <a:bodyPr/>
        <a:lstStyle/>
        <a:p>
          <a:endParaRPr lang="en-US"/>
        </a:p>
      </dgm:t>
    </dgm:pt>
    <dgm:pt modelId="{B1751FF2-91AD-42C5-B0CA-86E5D1AA001D}" type="sibTrans" cxnId="{550E74A7-5DE8-4EF2-AC52-BF8CBCCE7FF7}">
      <dgm:prSet/>
      <dgm:spPr/>
      <dgm:t>
        <a:bodyPr/>
        <a:lstStyle/>
        <a:p>
          <a:endParaRPr lang="en-US"/>
        </a:p>
      </dgm:t>
    </dgm:pt>
    <dgm:pt modelId="{6EC8F18B-77BC-4477-BB87-C82DEE9668C2}" type="pres">
      <dgm:prSet presAssocID="{23D4854C-1A11-4338-A032-929A2351BC0D}" presName="Name0" presStyleCnt="0">
        <dgm:presLayoutVars>
          <dgm:dir/>
          <dgm:resizeHandles val="exact"/>
        </dgm:presLayoutVars>
      </dgm:prSet>
      <dgm:spPr/>
    </dgm:pt>
    <dgm:pt modelId="{AAA52F3E-9984-407F-BB41-470FF2CDFACA}" type="pres">
      <dgm:prSet presAssocID="{9C094035-96A7-4ABB-A7C2-A42E330D3B65}" presName="compNode" presStyleCnt="0"/>
      <dgm:spPr/>
    </dgm:pt>
    <dgm:pt modelId="{E927D824-D817-4141-BCF5-6DA8092073B8}" type="pres">
      <dgm:prSet presAssocID="{9C094035-96A7-4ABB-A7C2-A42E330D3B65}" presName="pictRect" presStyleLbl="node1" presStyleIdx="0" presStyleCnt="1" custScaleX="101702" custScaleY="106194" custLinFactNeighborX="898" custLinFactNeighborY="30899"/>
      <dgm:spPr>
        <a:blipFill dpi="0"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C06AD242-055B-4671-8F2D-3F53E7C985C1}" type="pres">
      <dgm:prSet presAssocID="{9C094035-96A7-4ABB-A7C2-A42E330D3B65}" presName="textRect" presStyleLbl="revTx" presStyleIdx="0" presStyleCnt="1" custLinFactNeighborX="37268" custLinFactNeighborY="4041">
        <dgm:presLayoutVars>
          <dgm:bulletEnabled val="1"/>
        </dgm:presLayoutVars>
      </dgm:prSet>
      <dgm:spPr/>
    </dgm:pt>
  </dgm:ptLst>
  <dgm:cxnLst>
    <dgm:cxn modelId="{C74A5242-74C3-4EDC-8FD2-2732C20C7EC8}" type="presOf" srcId="{23D4854C-1A11-4338-A032-929A2351BC0D}" destId="{6EC8F18B-77BC-4477-BB87-C82DEE9668C2}" srcOrd="0" destOrd="0" presId="urn:microsoft.com/office/officeart/2005/8/layout/pList1#1"/>
    <dgm:cxn modelId="{550E74A7-5DE8-4EF2-AC52-BF8CBCCE7FF7}" srcId="{23D4854C-1A11-4338-A032-929A2351BC0D}" destId="{9C094035-96A7-4ABB-A7C2-A42E330D3B65}" srcOrd="0" destOrd="0" parTransId="{55A336E8-518F-458C-A0F1-4281374ECD34}" sibTransId="{B1751FF2-91AD-42C5-B0CA-86E5D1AA001D}"/>
    <dgm:cxn modelId="{1930D8F3-EC16-4FF2-AB75-B2EB61CC505D}" type="presOf" srcId="{9C094035-96A7-4ABB-A7C2-A42E330D3B65}" destId="{C06AD242-055B-4671-8F2D-3F53E7C985C1}" srcOrd="0" destOrd="0" presId="urn:microsoft.com/office/officeart/2005/8/layout/pList1#1"/>
    <dgm:cxn modelId="{60A55334-BDA2-4B25-BFA5-1B1399D903D8}" type="presParOf" srcId="{6EC8F18B-77BC-4477-BB87-C82DEE9668C2}" destId="{AAA52F3E-9984-407F-BB41-470FF2CDFACA}" srcOrd="0" destOrd="0" presId="urn:microsoft.com/office/officeart/2005/8/layout/pList1#1"/>
    <dgm:cxn modelId="{04964134-5E39-4200-BFAE-E8C95A56CA73}" type="presParOf" srcId="{AAA52F3E-9984-407F-BB41-470FF2CDFACA}" destId="{E927D824-D817-4141-BCF5-6DA8092073B8}" srcOrd="0" destOrd="0" presId="urn:microsoft.com/office/officeart/2005/8/layout/pList1#1"/>
    <dgm:cxn modelId="{810F5EA2-14CC-4E96-A1F6-ECB928C5A9D5}" type="presParOf" srcId="{AAA52F3E-9984-407F-BB41-470FF2CDFACA}" destId="{C06AD242-055B-4671-8F2D-3F53E7C985C1}" srcOrd="1" destOrd="0" presId="urn:microsoft.com/office/officeart/2005/8/layout/pList1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27D824-D817-4141-BCF5-6DA8092073B8}">
      <dsp:nvSpPr>
        <dsp:cNvPr id="0" name=""/>
        <dsp:cNvSpPr/>
      </dsp:nvSpPr>
      <dsp:spPr>
        <a:xfrm>
          <a:off x="1428863" y="1260319"/>
          <a:ext cx="6011432" cy="4324816"/>
        </a:xfrm>
        <a:prstGeom prst="roundRect">
          <a:avLst/>
        </a:prstGeom>
        <a:blipFill dpi="0"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C06AD242-055B-4671-8F2D-3F53E7C985C1}">
      <dsp:nvSpPr>
        <dsp:cNvPr id="0" name=""/>
        <dsp:cNvSpPr/>
      </dsp:nvSpPr>
      <dsp:spPr>
        <a:xfrm>
          <a:off x="2852170" y="4202565"/>
          <a:ext cx="5910830" cy="21929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62280" tIns="462280" rIns="462280" bIns="0" numCol="1" spcCol="1270" anchor="t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500" kern="1200" dirty="0"/>
        </a:p>
      </dsp:txBody>
      <dsp:txXfrm>
        <a:off x="2852170" y="4202565"/>
        <a:ext cx="5910830" cy="219291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List1#1">
  <dgm:title val=""/>
  <dgm:desc val=""/>
  <dgm:catLst>
    <dgm:cat type="list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76E478-F30D-4C0D-ABB6-5402159B48D5}" type="datetimeFigureOut">
              <a:rPr lang="en-US" smtClean="0"/>
              <a:pPr/>
              <a:t>04-Feb-20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CA3385-E116-4ABC-BE1A-4E2A8EA823A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52375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CA3385-E116-4ABC-BE1A-4E2A8EA823AC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0893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CA3385-E116-4ABC-BE1A-4E2A8EA823AC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04-Feb-20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04-Feb-20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04-Feb-20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04-Feb-20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04-Feb-20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04-Feb-20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04-Feb-20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04-Feb-20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04-Feb-20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04-Feb-20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04-Feb-20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60000"/>
                <a:lumOff val="40000"/>
              </a:schemeClr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04-Feb-20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zoom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gif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0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132969" y="67557"/>
            <a:ext cx="8899332" cy="6610482"/>
            <a:chOff x="132969" y="67557"/>
            <a:chExt cx="8899332" cy="6610482"/>
          </a:xfrm>
        </p:grpSpPr>
        <p:sp>
          <p:nvSpPr>
            <p:cNvPr id="3" name="Snip Diagonal Corner Rectangle 2"/>
            <p:cNvSpPr/>
            <p:nvPr/>
          </p:nvSpPr>
          <p:spPr>
            <a:xfrm>
              <a:off x="152400" y="280539"/>
              <a:ext cx="8763000" cy="6348861"/>
            </a:xfrm>
            <a:prstGeom prst="snip2DiagRect">
              <a:avLst>
                <a:gd name="adj1" fmla="val 951"/>
                <a:gd name="adj2" fmla="val 16667"/>
              </a:avLst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3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Welcome</a:t>
              </a:r>
            </a:p>
          </p:txBody>
        </p:sp>
        <p:pic>
          <p:nvPicPr>
            <p:cNvPr id="4" name="Picture 3" descr="tumblr_nqk5deX81l1sdmszbo1_250.gif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20188718">
              <a:off x="6464188" y="67557"/>
              <a:ext cx="2568113" cy="4982580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516" t="11022" r="26025" b="7855"/>
            <a:stretch>
              <a:fillRect/>
            </a:stretch>
          </p:blipFill>
          <p:spPr>
            <a:xfrm rot="8489418">
              <a:off x="132969" y="276950"/>
              <a:ext cx="3272054" cy="4017686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838140">
              <a:off x="929864" y="3702449"/>
              <a:ext cx="2661858" cy="2975590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516" t="11022" r="26025" b="7855"/>
            <a:stretch>
              <a:fillRect/>
            </a:stretch>
          </p:blipFill>
          <p:spPr>
            <a:xfrm rot="20026125">
              <a:off x="4085729" y="2476473"/>
              <a:ext cx="3272054" cy="4017686"/>
            </a:xfrm>
            <a:prstGeom prst="rect">
              <a:avLst/>
            </a:prstGeom>
          </p:spPr>
        </p:pic>
      </p:grpSp>
    </p:spTree>
  </p:cSld>
  <p:clrMapOvr>
    <a:masterClrMapping/>
  </p:clrMapOvr>
  <p:transition>
    <p:zo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rizontal Scroll 1"/>
          <p:cNvSpPr/>
          <p:nvPr/>
        </p:nvSpPr>
        <p:spPr>
          <a:xfrm>
            <a:off x="152400" y="0"/>
            <a:ext cx="8763000" cy="2209800"/>
          </a:xfrm>
          <a:prstGeom prst="horizontalScroll">
            <a:avLst/>
          </a:prstGeom>
          <a:gradFill flip="none" rotWithShape="1">
            <a:gsLst>
              <a:gs pos="0">
                <a:schemeClr val="tx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tx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tx2">
                  <a:lumMod val="20000"/>
                  <a:lumOff val="80000"/>
                  <a:shade val="100000"/>
                  <a:satMod val="115000"/>
                </a:scheme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Lesson </a:t>
            </a:r>
            <a:r>
              <a:rPr lang="en-US" sz="8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diclaration</a:t>
            </a:r>
            <a:endParaRPr lang="en-US" sz="8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nip Diagonal Corner Rectangle 2"/>
          <p:cNvSpPr/>
          <p:nvPr/>
        </p:nvSpPr>
        <p:spPr>
          <a:xfrm>
            <a:off x="914400" y="2514600"/>
            <a:ext cx="7772400" cy="3429000"/>
          </a:xfrm>
          <a:prstGeom prst="snip2Diag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54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Unit:2</a:t>
            </a:r>
          </a:p>
          <a:p>
            <a:r>
              <a:rPr lang="en-US" sz="54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Lesson:1-3</a:t>
            </a:r>
          </a:p>
          <a:p>
            <a:r>
              <a:rPr lang="en-US" sz="54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Topic: Number</a:t>
            </a:r>
          </a:p>
          <a:p>
            <a:r>
              <a:rPr lang="en-US" sz="54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Page no.-4</a:t>
            </a:r>
          </a:p>
        </p:txBody>
      </p:sp>
    </p:spTree>
  </p:cSld>
  <p:clrMapOvr>
    <a:masterClrMapping/>
  </p:clrMapOvr>
  <p:transition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752600" y="51137"/>
            <a:ext cx="5573233" cy="1015663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Look and say:</a:t>
            </a:r>
          </a:p>
        </p:txBody>
      </p:sp>
      <p:pic>
        <p:nvPicPr>
          <p:cNvPr id="5" name="Picture 4" descr="pictur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14400" y="1217428"/>
            <a:ext cx="1524000" cy="1143000"/>
          </a:xfrm>
          <a:prstGeom prst="rect">
            <a:avLst/>
          </a:prstGeom>
        </p:spPr>
      </p:pic>
      <p:pic>
        <p:nvPicPr>
          <p:cNvPr id="4" name="Picture 3" descr="Beautiful_Palm_Tree_PNG_Clipart_Imag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09447" y="5229142"/>
            <a:ext cx="940079" cy="1476458"/>
          </a:xfrm>
          <a:prstGeom prst="rect">
            <a:avLst/>
          </a:prstGeom>
        </p:spPr>
      </p:pic>
      <p:pic>
        <p:nvPicPr>
          <p:cNvPr id="6" name="Picture 5" descr="Beautiful_Palm_Tree_PNG_Clipart_Imag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14400" y="5229142"/>
            <a:ext cx="940079" cy="1476458"/>
          </a:xfrm>
          <a:prstGeom prst="rect">
            <a:avLst/>
          </a:prstGeom>
        </p:spPr>
      </p:pic>
      <p:pic>
        <p:nvPicPr>
          <p:cNvPr id="7" name="Picture 6" descr="Beautiful_Palm_Tree_PNG_Clipart_Imag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41674" y="5181600"/>
            <a:ext cx="940079" cy="1476458"/>
          </a:xfrm>
          <a:prstGeom prst="rect">
            <a:avLst/>
          </a:prstGeom>
        </p:spPr>
      </p:pic>
      <p:pic>
        <p:nvPicPr>
          <p:cNvPr id="8" name="Picture 7" descr="Beautiful_Palm_Tree_PNG_Clipart_Imag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36721" y="5229142"/>
            <a:ext cx="940079" cy="1476458"/>
          </a:xfrm>
          <a:prstGeom prst="rect">
            <a:avLst/>
          </a:prstGeom>
        </p:spPr>
      </p:pic>
      <p:sp>
        <p:nvSpPr>
          <p:cNvPr id="13" name="Smiley Face 12"/>
          <p:cNvSpPr/>
          <p:nvPr/>
        </p:nvSpPr>
        <p:spPr>
          <a:xfrm>
            <a:off x="2225842" y="2590800"/>
            <a:ext cx="1203158" cy="1066800"/>
          </a:xfrm>
          <a:prstGeom prst="smileyFac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 descr="unnamed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38200" y="3810000"/>
            <a:ext cx="1235149" cy="1235149"/>
          </a:xfrm>
          <a:prstGeom prst="rect">
            <a:avLst/>
          </a:prstGeom>
        </p:spPr>
      </p:pic>
      <p:pic>
        <p:nvPicPr>
          <p:cNvPr id="16" name="Picture 15" descr="unnamed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33600" y="3810000"/>
            <a:ext cx="1235149" cy="1235149"/>
          </a:xfrm>
          <a:prstGeom prst="rect">
            <a:avLst/>
          </a:prstGeom>
        </p:spPr>
      </p:pic>
      <p:pic>
        <p:nvPicPr>
          <p:cNvPr id="17" name="Picture 16" descr="unnamed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429000" y="3810000"/>
            <a:ext cx="1235149" cy="1235149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6629400" y="1254204"/>
            <a:ext cx="1524000" cy="110799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r>
              <a:rPr lang="en-US" sz="6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one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553200" y="2667000"/>
            <a:ext cx="1600200" cy="110799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r>
              <a:rPr lang="en-US" sz="6600" b="1" dirty="0">
                <a:solidFill>
                  <a:srgbClr val="FF000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two</a:t>
            </a:r>
            <a:endParaRPr lang="en-US" sz="6000" b="1" dirty="0">
              <a:solidFill>
                <a:srgbClr val="FF0000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 flipH="1">
            <a:off x="5998968" y="3997404"/>
            <a:ext cx="2154432" cy="110799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r>
              <a:rPr lang="en-US" sz="6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three</a:t>
            </a:r>
            <a:endParaRPr lang="en-US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 flipH="1">
            <a:off x="5532118" y="5943600"/>
            <a:ext cx="24688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0" name="TextBox 29"/>
          <p:cNvSpPr txBox="1"/>
          <p:nvPr/>
        </p:nvSpPr>
        <p:spPr>
          <a:xfrm>
            <a:off x="6172200" y="5486400"/>
            <a:ext cx="1981200" cy="110799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6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four</a:t>
            </a:r>
          </a:p>
        </p:txBody>
      </p:sp>
      <p:sp>
        <p:nvSpPr>
          <p:cNvPr id="20" name="Smiley Face 19"/>
          <p:cNvSpPr/>
          <p:nvPr/>
        </p:nvSpPr>
        <p:spPr>
          <a:xfrm>
            <a:off x="914400" y="2590800"/>
            <a:ext cx="1203158" cy="1066800"/>
          </a:xfrm>
          <a:prstGeom prst="smileyFac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ight Arrow 23"/>
          <p:cNvSpPr/>
          <p:nvPr/>
        </p:nvSpPr>
        <p:spPr>
          <a:xfrm>
            <a:off x="2590800" y="1600200"/>
            <a:ext cx="3886200" cy="533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ight Arrow 24"/>
          <p:cNvSpPr/>
          <p:nvPr/>
        </p:nvSpPr>
        <p:spPr>
          <a:xfrm>
            <a:off x="3581400" y="2895600"/>
            <a:ext cx="2819400" cy="533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ight Arrow 26"/>
          <p:cNvSpPr/>
          <p:nvPr/>
        </p:nvSpPr>
        <p:spPr>
          <a:xfrm>
            <a:off x="4800600" y="4267200"/>
            <a:ext cx="1066800" cy="533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ight Arrow 28"/>
          <p:cNvSpPr/>
          <p:nvPr/>
        </p:nvSpPr>
        <p:spPr>
          <a:xfrm>
            <a:off x="4876800" y="5638800"/>
            <a:ext cx="1143000" cy="533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8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8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8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3" grpId="0" animBg="1"/>
      <p:bldP spid="22" grpId="0" animBg="1"/>
      <p:bldP spid="23" grpId="0" animBg="1"/>
      <p:bldP spid="26" grpId="0" animBg="1"/>
      <p:bldP spid="30" grpId="0" animBg="1"/>
      <p:bldP spid="20" grpId="0" animBg="1"/>
      <p:bldP spid="24" grpId="0" animBg="1"/>
      <p:bldP spid="25" grpId="0" animBg="1"/>
      <p:bldP spid="27" grpId="0" animBg="1"/>
      <p:bldP spid="2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259140"/>
            <a:ext cx="990600" cy="156966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286000" y="304800"/>
            <a:ext cx="990600" cy="156966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800600" y="304800"/>
            <a:ext cx="990600" cy="156966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543800" y="259140"/>
            <a:ext cx="990600" cy="156966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>
                <a:latin typeface="Times New Roman" pitchFamily="18" charset="0"/>
                <a:cs typeface="Times New Roman" pitchFamily="18" charset="0"/>
              </a:rPr>
              <a:t>4</a:t>
            </a:r>
          </a:p>
        </p:txBody>
      </p:sp>
      <p:pic>
        <p:nvPicPr>
          <p:cNvPr id="6" name="Picture 5" descr="PNGPIX-COM-Football-PNG-Transparent-Imag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124200"/>
            <a:ext cx="1143000" cy="1143000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7" name="Picture 6" descr="PNGPIX-COM-Football-PNG-Transparent-Imag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24000" y="3048000"/>
            <a:ext cx="1143000" cy="1143000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8" name="Picture 7" descr="PNGPIX-COM-Football-PNG-Transparent-Imag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67000" y="3048000"/>
            <a:ext cx="1143000" cy="1143000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9" name="Picture 8" descr="PNGPIX-COM-Football-PNG-Transparent-Imag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34000" y="2971800"/>
            <a:ext cx="1143000" cy="1143000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10" name="Picture 9" descr="PNGPIX-COM-Football-PNG-Transparent-Imag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67200" y="3048000"/>
            <a:ext cx="1143000" cy="1143000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11" name="Picture 10" descr="PNGPIX-COM-Football-PNG-Transparent-Imag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24400" y="1981200"/>
            <a:ext cx="1143000" cy="1143000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14" name="Picture 13" descr="PNGPIX-COM-Football-PNG-Transparent-Imag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934200" y="3124200"/>
            <a:ext cx="1143000" cy="1143000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15" name="Picture 14" descr="PNGPIX-COM-Football-PNG-Transparent-Imag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001000" y="3124200"/>
            <a:ext cx="1143000" cy="1143000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16" name="Picture 15" descr="PNGPIX-COM-Football-PNG-Transparent-Imag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934200" y="1981200"/>
            <a:ext cx="1143000" cy="1143000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17" name="Picture 16" descr="PNGPIX-COM-Football-PNG-Transparent-Imag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001000" y="1981200"/>
            <a:ext cx="1143000" cy="1143000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sp>
        <p:nvSpPr>
          <p:cNvPr id="18" name="TextBox 17"/>
          <p:cNvSpPr txBox="1"/>
          <p:nvPr/>
        </p:nvSpPr>
        <p:spPr>
          <a:xfrm>
            <a:off x="0" y="5029200"/>
            <a:ext cx="1524000" cy="110799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r>
              <a:rPr lang="en-US" sz="6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one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828800" y="5029200"/>
            <a:ext cx="1600200" cy="110799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r>
              <a:rPr lang="en-US" sz="6600" b="1" dirty="0">
                <a:solidFill>
                  <a:srgbClr val="FF000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two</a:t>
            </a:r>
            <a:endParaRPr lang="en-US" sz="6000" b="1" dirty="0">
              <a:solidFill>
                <a:srgbClr val="FF0000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 flipH="1">
            <a:off x="4419600" y="4953000"/>
            <a:ext cx="2154432" cy="110799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r>
              <a:rPr lang="en-US" sz="6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three</a:t>
            </a:r>
            <a:endParaRPr lang="en-US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086600" y="5029200"/>
            <a:ext cx="1981200" cy="110799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6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four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82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3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8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8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ular Callout 1"/>
          <p:cNvSpPr/>
          <p:nvPr/>
        </p:nvSpPr>
        <p:spPr>
          <a:xfrm>
            <a:off x="304800" y="533400"/>
            <a:ext cx="8610600" cy="1905000"/>
          </a:xfrm>
          <a:prstGeom prst="wedgeRoundRectCallout">
            <a:avLst>
              <a:gd name="adj1" fmla="val -7802"/>
              <a:gd name="adj2" fmla="val 121004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Open your EFT book  and follow the teacher.</a:t>
            </a:r>
          </a:p>
        </p:txBody>
      </p:sp>
      <p:sp>
        <p:nvSpPr>
          <p:cNvPr id="4" name="Down Ribbon 3"/>
          <p:cNvSpPr/>
          <p:nvPr/>
        </p:nvSpPr>
        <p:spPr>
          <a:xfrm>
            <a:off x="304800" y="3810000"/>
            <a:ext cx="8534400" cy="2438400"/>
          </a:xfrm>
          <a:prstGeom prst="ribbon">
            <a:avLst/>
          </a:prstGeom>
          <a:solidFill>
            <a:schemeClr val="accent6">
              <a:lumMod val="60000"/>
              <a:lumOff val="40000"/>
            </a:schemeClr>
          </a:solidFill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Page no.-04</a:t>
            </a:r>
          </a:p>
        </p:txBody>
      </p:sp>
    </p:spTree>
  </p:cSld>
  <p:clrMapOvr>
    <a:masterClrMapping/>
  </p:clrMapOvr>
  <p:transition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ed Rectangular Callout 10"/>
          <p:cNvSpPr/>
          <p:nvPr/>
        </p:nvSpPr>
        <p:spPr>
          <a:xfrm>
            <a:off x="0" y="152400"/>
            <a:ext cx="9144000" cy="1447800"/>
          </a:xfrm>
          <a:prstGeom prst="wedgeRoundRectCallout">
            <a:avLst>
              <a:gd name="adj1" fmla="val -21500"/>
              <a:gd name="adj2" fmla="val 72300"/>
              <a:gd name="adj3" fmla="val 16667"/>
            </a:avLst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7200" b="1" dirty="0">
                <a:latin typeface="Times New Roman" pitchFamily="18" charset="0"/>
                <a:cs typeface="Times New Roman" pitchFamily="18" charset="0"/>
              </a:rPr>
              <a:t>Fill in the gaps in pair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304800" y="2590800"/>
            <a:ext cx="838200" cy="1600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1219200" y="2590800"/>
            <a:ext cx="838200" cy="1600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ounded Rectangle 30"/>
          <p:cNvSpPr/>
          <p:nvPr/>
        </p:nvSpPr>
        <p:spPr>
          <a:xfrm>
            <a:off x="2590800" y="2590800"/>
            <a:ext cx="838200" cy="1600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3505200" y="2590800"/>
            <a:ext cx="838200" cy="1600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ounded Rectangle 32"/>
          <p:cNvSpPr/>
          <p:nvPr/>
        </p:nvSpPr>
        <p:spPr>
          <a:xfrm>
            <a:off x="4876800" y="2590800"/>
            <a:ext cx="838200" cy="1600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5791200" y="2590800"/>
            <a:ext cx="838200" cy="1600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ounded Rectangle 34"/>
          <p:cNvSpPr/>
          <p:nvPr/>
        </p:nvSpPr>
        <p:spPr>
          <a:xfrm>
            <a:off x="7086600" y="2590800"/>
            <a:ext cx="838200" cy="1600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latin typeface="Times New Roman" pitchFamily="18" charset="0"/>
                <a:cs typeface="Times New Roman" pitchFamily="18" charset="0"/>
              </a:rPr>
              <a:t>4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8001000" y="2590800"/>
            <a:ext cx="838200" cy="1600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/>
          <p:cNvSpPr txBox="1"/>
          <p:nvPr/>
        </p:nvSpPr>
        <p:spPr>
          <a:xfrm>
            <a:off x="-914400" y="2667000"/>
            <a:ext cx="609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-838200" y="2667000"/>
            <a:ext cx="609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-838200" y="2667000"/>
            <a:ext cx="609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-609600" y="2667000"/>
            <a:ext cx="609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>
                <a:latin typeface="Times New Roman" pitchFamily="18" charset="0"/>
                <a:cs typeface="Times New Roman" pitchFamily="18" charset="0"/>
              </a:rPr>
              <a:t>4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8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1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0.00347 L 0.25 0.00347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1.11111E-6 L 0.48333 1.11111E-6 " pathEditMode="relative" rAng="0" ptsTypes="AA">
                                      <p:cBhvr>
                                        <p:cTn id="49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2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0.00347 L 0.73333 0.00347 " pathEditMode="relative" rAng="0" ptsTypes="AA">
                                      <p:cBhvr>
                                        <p:cTn id="53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0.01111 L 0.94166 0.00347 " pathEditMode="relative" rAng="0" ptsTypes="AA">
                                      <p:cBhvr>
                                        <p:cTn id="57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1" y="-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/>
      <p:bldP spid="38" grpId="0"/>
      <p:bldP spid="39" grpId="0"/>
      <p:bldP spid="4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609600"/>
            <a:ext cx="7543800" cy="1323439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80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Individual work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62000" y="3124200"/>
            <a:ext cx="7620000" cy="212365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6600" b="1" dirty="0">
                <a:latin typeface="Times New Roman" pitchFamily="18" charset="0"/>
                <a:cs typeface="Times New Roman" pitchFamily="18" charset="0"/>
              </a:rPr>
              <a:t>Everybody write in your exercise book.</a:t>
            </a:r>
            <a:endParaRPr lang="en-US" sz="5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04800" y="609600"/>
            <a:ext cx="838200" cy="1600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2590800" y="609600"/>
            <a:ext cx="838200" cy="1600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876800" y="609600"/>
            <a:ext cx="838200" cy="1600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086600" y="609600"/>
            <a:ext cx="838200" cy="1600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latin typeface="Times New Roman" pitchFamily="18" charset="0"/>
                <a:cs typeface="Times New Roman" pitchFamily="18" charset="0"/>
              </a:rPr>
              <a:t>4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0" y="3352800"/>
            <a:ext cx="90678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0" y="3581400"/>
            <a:ext cx="90678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0" y="3962400"/>
            <a:ext cx="9144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0" y="4191000"/>
            <a:ext cx="90678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-1524000" y="3200400"/>
            <a:ext cx="1219200" cy="923330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r>
              <a:rPr lang="en-US" sz="5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one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-1524000" y="3200400"/>
            <a:ext cx="1524000" cy="923330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r>
              <a:rPr lang="en-US" sz="5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two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-2057400" y="3200400"/>
            <a:ext cx="1905000" cy="923330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r>
              <a:rPr lang="en-US" sz="5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three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-1905000" y="3191470"/>
            <a:ext cx="1905000" cy="923330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r>
              <a:rPr lang="en-US" sz="5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four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2.22222E-6 L 0.18333 -0.0007 " pathEditMode="relative" rAng="0" ptsTypes="AA">
                                      <p:cBhvr>
                                        <p:cTn id="49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2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4.44444E-6 L 0.43333 -4.44444E-6 " pathEditMode="relative" rAng="0" ptsTypes="AA">
                                      <p:cBhvr>
                                        <p:cTn id="53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22222E-6 L 0.72083 0.01041 " pathEditMode="relative" rAng="0" ptsTypes="AA">
                                      <p:cBhvr>
                                        <p:cTn id="57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0" y="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2.22222E-6 L 0.94584 0.01042 " pathEditMode="relative" rAng="0" ptsTypes="AA">
                                      <p:cBhvr>
                                        <p:cTn id="61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3" y="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26" grpId="0"/>
      <p:bldP spid="30" grpId="0"/>
      <p:bldP spid="31" grpId="0"/>
      <p:bldP spid="3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8600" y="1371600"/>
            <a:ext cx="8686800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Count and write the number of the flowers.</a:t>
            </a:r>
            <a:endParaRPr lang="en-US" sz="1050" dirty="0"/>
          </a:p>
        </p:txBody>
      </p:sp>
      <p:sp>
        <p:nvSpPr>
          <p:cNvPr id="20" name="Snip Diagonal Corner Rectangle 19"/>
          <p:cNvSpPr/>
          <p:nvPr/>
        </p:nvSpPr>
        <p:spPr>
          <a:xfrm>
            <a:off x="1447800" y="0"/>
            <a:ext cx="6248400" cy="1295400"/>
          </a:xfrm>
          <a:prstGeom prst="snip2Diag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80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Group work:</a:t>
            </a:r>
          </a:p>
        </p:txBody>
      </p:sp>
      <p:sp>
        <p:nvSpPr>
          <p:cNvPr id="21" name="TextBox 20"/>
          <p:cNvSpPr txBox="1"/>
          <p:nvPr/>
        </p:nvSpPr>
        <p:spPr>
          <a:xfrm flipH="1">
            <a:off x="4800600" y="2133600"/>
            <a:ext cx="1981200" cy="64633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Group-C</a:t>
            </a:r>
          </a:p>
        </p:txBody>
      </p:sp>
      <p:sp>
        <p:nvSpPr>
          <p:cNvPr id="25" name="TextBox 24"/>
          <p:cNvSpPr txBox="1"/>
          <p:nvPr/>
        </p:nvSpPr>
        <p:spPr>
          <a:xfrm flipH="1">
            <a:off x="7086600" y="2133600"/>
            <a:ext cx="1981200" cy="64633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Group-D</a:t>
            </a:r>
          </a:p>
        </p:txBody>
      </p:sp>
      <p:sp>
        <p:nvSpPr>
          <p:cNvPr id="26" name="TextBox 25"/>
          <p:cNvSpPr txBox="1"/>
          <p:nvPr/>
        </p:nvSpPr>
        <p:spPr>
          <a:xfrm flipH="1">
            <a:off x="2514600" y="2133600"/>
            <a:ext cx="1981200" cy="64633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Group-B</a:t>
            </a:r>
          </a:p>
        </p:txBody>
      </p:sp>
      <p:sp>
        <p:nvSpPr>
          <p:cNvPr id="27" name="TextBox 26"/>
          <p:cNvSpPr txBox="1"/>
          <p:nvPr/>
        </p:nvSpPr>
        <p:spPr>
          <a:xfrm flipH="1">
            <a:off x="152400" y="2133600"/>
            <a:ext cx="1981200" cy="64633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Group-A</a:t>
            </a:r>
          </a:p>
        </p:txBody>
      </p:sp>
      <p:pic>
        <p:nvPicPr>
          <p:cNvPr id="28" name="Picture 27" descr="Pink_Exotic_Flower_PNG_Clipart_Pictur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0800000" flipV="1">
            <a:off x="6019800" y="4330248"/>
            <a:ext cx="792338" cy="1232351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29" name="Picture 28" descr="Pink_Exotic_Flower_PNG_Clipart_Pictur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0800000" flipV="1">
            <a:off x="5029200" y="4330248"/>
            <a:ext cx="792338" cy="1232351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30" name="Picture 29" descr="Pink_Exotic_Flower_PNG_Clipart_Pictur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0800000" flipV="1">
            <a:off x="5364339" y="2895600"/>
            <a:ext cx="792338" cy="1232351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31" name="Picture 30" descr="Pink_Exotic_Flower_PNG_Clipart_Pictur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0800000" flipV="1">
            <a:off x="762000" y="2895600"/>
            <a:ext cx="792338" cy="12323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32" name="Picture 31" descr="Pink_Exotic_Flower_PNG_Clipart_Pictur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0800000" flipV="1">
            <a:off x="7239001" y="4330248"/>
            <a:ext cx="792338" cy="1232351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33" name="Picture 32" descr="Pink_Exotic_Flower_PNG_Clipart_Pictur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0800000" flipV="1">
            <a:off x="8229601" y="4330248"/>
            <a:ext cx="792338" cy="1232351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34" name="Picture 33" descr="Pink_Exotic_Flower_PNG_Clipart_Pictur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0800000" flipV="1">
            <a:off x="7162801" y="2895600"/>
            <a:ext cx="792338" cy="1232351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35" name="Picture 34" descr="Pink_Exotic_Flower_PNG_Clipart_Pictur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0800000" flipV="1">
            <a:off x="8153401" y="2895600"/>
            <a:ext cx="792338" cy="1232351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37" name="Picture 36" descr="Pink_Exotic_Flower_PNG_Clipart_Pictur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0800000" flipV="1">
            <a:off x="2743200" y="2895600"/>
            <a:ext cx="792338" cy="1232351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38" name="Picture 37" descr="Pink_Exotic_Flower_PNG_Clipart_Pictur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0800000" flipV="1">
            <a:off x="3627262" y="2895600"/>
            <a:ext cx="792338" cy="1232351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sp>
        <p:nvSpPr>
          <p:cNvPr id="41" name="TextBox 40"/>
          <p:cNvSpPr txBox="1"/>
          <p:nvPr/>
        </p:nvSpPr>
        <p:spPr>
          <a:xfrm>
            <a:off x="914400" y="5562600"/>
            <a:ext cx="609600" cy="1015663"/>
          </a:xfrm>
          <a:prstGeom prst="rect">
            <a:avLst/>
          </a:prstGeom>
          <a:solidFill>
            <a:srgbClr val="FF66CC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3352800" y="5613737"/>
            <a:ext cx="609600" cy="1015663"/>
          </a:xfrm>
          <a:prstGeom prst="rect">
            <a:avLst/>
          </a:prstGeom>
          <a:solidFill>
            <a:srgbClr val="FF66CC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562600" y="5638800"/>
            <a:ext cx="609600" cy="1015663"/>
          </a:xfrm>
          <a:prstGeom prst="rect">
            <a:avLst/>
          </a:prstGeom>
          <a:solidFill>
            <a:srgbClr val="FF66CC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7848600" y="5638800"/>
            <a:ext cx="609600" cy="1015663"/>
          </a:xfrm>
          <a:prstGeom prst="rect">
            <a:avLst/>
          </a:prstGeom>
          <a:solidFill>
            <a:srgbClr val="FF66CC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latin typeface="Times New Roman" pitchFamily="18" charset="0"/>
                <a:cs typeface="Times New Roman" pitchFamily="18" charset="0"/>
              </a:rPr>
              <a:t>4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 tmFilter="0,0; .5, 1; 1, 1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0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0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0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0" grpId="0" animBg="1"/>
      <p:bldP spid="21" grpId="0" animBg="1"/>
      <p:bldP spid="25" grpId="0" animBg="1"/>
      <p:bldP spid="26" grpId="0" animBg="1"/>
      <p:bldP spid="27" grpId="0" animBg="1"/>
      <p:bldP spid="41" grpId="0" animBg="1"/>
      <p:bldP spid="42" grpId="0" animBg="1"/>
      <p:bldP spid="43" grpId="0" animBg="1"/>
      <p:bldP spid="4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/>
          <p:cNvSpPr txBox="1"/>
          <p:nvPr/>
        </p:nvSpPr>
        <p:spPr>
          <a:xfrm>
            <a:off x="2841960" y="-19281"/>
            <a:ext cx="3787440" cy="101566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en-US" sz="60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Evaluation: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14401" y="1067696"/>
            <a:ext cx="7467599" cy="76944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Match and write the numbers.</a:t>
            </a:r>
          </a:p>
        </p:txBody>
      </p:sp>
      <p:grpSp>
        <p:nvGrpSpPr>
          <p:cNvPr id="35" name="Group 34"/>
          <p:cNvGrpSpPr/>
          <p:nvPr/>
        </p:nvGrpSpPr>
        <p:grpSpPr>
          <a:xfrm>
            <a:off x="152400" y="2011877"/>
            <a:ext cx="2713461" cy="765744"/>
            <a:chOff x="715538" y="2096815"/>
            <a:chExt cx="4636729" cy="1263868"/>
          </a:xfrm>
          <a:solidFill>
            <a:schemeClr val="tx2">
              <a:lumMod val="60000"/>
              <a:lumOff val="40000"/>
            </a:schemeClr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pic>
          <p:nvPicPr>
            <p:cNvPr id="28" name="Picture 27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739"/>
            <a:stretch/>
          </p:blipFill>
          <p:spPr>
            <a:xfrm>
              <a:off x="715538" y="2196663"/>
              <a:ext cx="1209238" cy="1164020"/>
            </a:xfrm>
            <a:prstGeom prst="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</p:pic>
        <p:pic>
          <p:nvPicPr>
            <p:cNvPr id="32" name="Picture 31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739"/>
            <a:stretch/>
          </p:blipFill>
          <p:spPr>
            <a:xfrm>
              <a:off x="1861146" y="2162505"/>
              <a:ext cx="1187400" cy="1142999"/>
            </a:xfrm>
            <a:prstGeom prst="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</p:pic>
        <p:pic>
          <p:nvPicPr>
            <p:cNvPr id="33" name="Picture 32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739"/>
            <a:stretch/>
          </p:blipFill>
          <p:spPr>
            <a:xfrm>
              <a:off x="4164867" y="2096815"/>
              <a:ext cx="1187400" cy="1142999"/>
            </a:xfrm>
            <a:prstGeom prst="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</p:pic>
        <p:pic>
          <p:nvPicPr>
            <p:cNvPr id="34" name="Picture 33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739"/>
            <a:stretch/>
          </p:blipFill>
          <p:spPr>
            <a:xfrm>
              <a:off x="3022362" y="2129660"/>
              <a:ext cx="1187400" cy="1142999"/>
            </a:xfrm>
            <a:prstGeom prst="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</p:pic>
      </p:grpSp>
      <p:grpSp>
        <p:nvGrpSpPr>
          <p:cNvPr id="43" name="Group 42"/>
          <p:cNvGrpSpPr/>
          <p:nvPr/>
        </p:nvGrpSpPr>
        <p:grpSpPr>
          <a:xfrm>
            <a:off x="372045" y="2895600"/>
            <a:ext cx="2218755" cy="914401"/>
            <a:chOff x="594285" y="3508147"/>
            <a:chExt cx="2770651" cy="1338610"/>
          </a:xfrm>
        </p:grpSpPr>
        <p:pic>
          <p:nvPicPr>
            <p:cNvPr id="36" name="Picture 3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285" y="3536042"/>
              <a:ext cx="1310715" cy="1310715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  <p:pic>
          <p:nvPicPr>
            <p:cNvPr id="42" name="Picture 41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82667" y="3508147"/>
              <a:ext cx="1382269" cy="1338609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  <p:grpSp>
        <p:nvGrpSpPr>
          <p:cNvPr id="47" name="Group 46"/>
          <p:cNvGrpSpPr/>
          <p:nvPr/>
        </p:nvGrpSpPr>
        <p:grpSpPr>
          <a:xfrm>
            <a:off x="152400" y="4038484"/>
            <a:ext cx="2901374" cy="990716"/>
            <a:chOff x="511268" y="4846757"/>
            <a:chExt cx="3113964" cy="1203106"/>
          </a:xfrm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pic>
          <p:nvPicPr>
            <p:cNvPr id="44" name="Picture 43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1268" y="4928821"/>
              <a:ext cx="1380594" cy="1121042"/>
            </a:xfrm>
            <a:prstGeom prst="rect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</p:pic>
        <p:pic>
          <p:nvPicPr>
            <p:cNvPr id="45" name="Picture 44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03889" y="4846757"/>
              <a:ext cx="1380594" cy="1121042"/>
            </a:xfrm>
            <a:prstGeom prst="rect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</p:pic>
        <p:pic>
          <p:nvPicPr>
            <p:cNvPr id="46" name="Picture 45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74023" y="4846757"/>
              <a:ext cx="1451209" cy="1121042"/>
            </a:xfrm>
            <a:prstGeom prst="rect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</p:pic>
      </p:grpSp>
      <p:pic>
        <p:nvPicPr>
          <p:cNvPr id="48" name="Picture 4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5181600"/>
            <a:ext cx="1223228" cy="122322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grpSp>
        <p:nvGrpSpPr>
          <p:cNvPr id="56" name="Group 55"/>
          <p:cNvGrpSpPr/>
          <p:nvPr/>
        </p:nvGrpSpPr>
        <p:grpSpPr>
          <a:xfrm>
            <a:off x="5943600" y="1972270"/>
            <a:ext cx="1714500" cy="923330"/>
            <a:chOff x="5943600" y="1972270"/>
            <a:chExt cx="1714500" cy="923330"/>
          </a:xfrm>
        </p:grpSpPr>
        <p:sp>
          <p:nvSpPr>
            <p:cNvPr id="49" name="Rounded Rectangle 48"/>
            <p:cNvSpPr/>
            <p:nvPr/>
          </p:nvSpPr>
          <p:spPr>
            <a:xfrm>
              <a:off x="5943600" y="2040820"/>
              <a:ext cx="1676400" cy="778580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6043448" y="1972270"/>
              <a:ext cx="1614652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400" b="1" dirty="0">
                  <a:latin typeface="Times New Roman" pitchFamily="18" charset="0"/>
                  <a:cs typeface="Times New Roman" pitchFamily="18" charset="0"/>
                </a:rPr>
                <a:t>one</a:t>
              </a:r>
            </a:p>
          </p:txBody>
        </p:sp>
      </p:grpSp>
      <p:sp>
        <p:nvSpPr>
          <p:cNvPr id="57" name="Rounded Rectangle 56"/>
          <p:cNvSpPr/>
          <p:nvPr/>
        </p:nvSpPr>
        <p:spPr>
          <a:xfrm>
            <a:off x="5943600" y="4326820"/>
            <a:ext cx="1676400" cy="77858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three</a:t>
            </a:r>
          </a:p>
        </p:txBody>
      </p:sp>
      <p:sp>
        <p:nvSpPr>
          <p:cNvPr id="59" name="Rounded Rectangle 58"/>
          <p:cNvSpPr/>
          <p:nvPr/>
        </p:nvSpPr>
        <p:spPr>
          <a:xfrm>
            <a:off x="5943600" y="5562600"/>
            <a:ext cx="1676400" cy="77858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four</a:t>
            </a:r>
          </a:p>
        </p:txBody>
      </p:sp>
      <p:sp>
        <p:nvSpPr>
          <p:cNvPr id="61" name="Rounded Rectangle 60"/>
          <p:cNvSpPr/>
          <p:nvPr/>
        </p:nvSpPr>
        <p:spPr>
          <a:xfrm>
            <a:off x="5943600" y="3107620"/>
            <a:ext cx="1676400" cy="77858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two</a:t>
            </a:r>
          </a:p>
        </p:txBody>
      </p:sp>
      <p:cxnSp>
        <p:nvCxnSpPr>
          <p:cNvPr id="38" name="Straight Arrow Connector 37"/>
          <p:cNvCxnSpPr/>
          <p:nvPr/>
        </p:nvCxnSpPr>
        <p:spPr>
          <a:xfrm rot="16200000" flipH="1">
            <a:off x="2721961" y="2612039"/>
            <a:ext cx="3242878" cy="289560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/>
          <p:nvPr/>
        </p:nvCxnSpPr>
        <p:spPr>
          <a:xfrm>
            <a:off x="2743200" y="3352800"/>
            <a:ext cx="3124200" cy="7620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>
            <a:stCxn id="46" idx="3"/>
          </p:cNvCxnSpPr>
          <p:nvPr/>
        </p:nvCxnSpPr>
        <p:spPr>
          <a:xfrm>
            <a:off x="3053774" y="4500054"/>
            <a:ext cx="2889826" cy="71946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/>
          <p:cNvCxnSpPr/>
          <p:nvPr/>
        </p:nvCxnSpPr>
        <p:spPr>
          <a:xfrm flipV="1">
            <a:off x="1371600" y="2362200"/>
            <a:ext cx="4495800" cy="365760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800" decel="100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800" decel="100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800" decel="100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800" decel="100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800" decel="100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800" decel="100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800" decel="100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800" decel="100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800" decel="100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800" decel="100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800" decel="100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800" decel="100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800" decel="100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800" decel="100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800" decel="100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800" decel="100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8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8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9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4" grpId="0" animBg="1"/>
      <p:bldP spid="57" grpId="0" animBg="1"/>
      <p:bldP spid="59" grpId="0" animBg="1"/>
      <p:bldP spid="6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eft-Right Arrow 3"/>
          <p:cNvSpPr/>
          <p:nvPr/>
        </p:nvSpPr>
        <p:spPr>
          <a:xfrm>
            <a:off x="1447800" y="685800"/>
            <a:ext cx="6477000" cy="2286000"/>
          </a:xfrm>
          <a:prstGeom prst="leftRightArrow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Home work</a:t>
            </a:r>
          </a:p>
        </p:txBody>
      </p:sp>
      <p:sp>
        <p:nvSpPr>
          <p:cNvPr id="17" name="TextBox 16"/>
          <p:cNvSpPr txBox="1"/>
          <p:nvPr/>
        </p:nvSpPr>
        <p:spPr>
          <a:xfrm flipH="1">
            <a:off x="2057400" y="3657600"/>
            <a:ext cx="4953000" cy="193899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en-US" sz="6000" b="1" dirty="0">
                <a:latin typeface="Times New Roman" pitchFamily="18" charset="0"/>
                <a:cs typeface="Times New Roman" pitchFamily="18" charset="0"/>
              </a:rPr>
              <a:t>Write  </a:t>
            </a:r>
            <a:r>
              <a:rPr lang="en-US" sz="6000" b="1" dirty="0" err="1">
                <a:latin typeface="Times New Roman" pitchFamily="18" charset="0"/>
                <a:cs typeface="Times New Roman" pitchFamily="18" charset="0"/>
              </a:rPr>
              <a:t>cardial</a:t>
            </a:r>
            <a:r>
              <a:rPr lang="en-US" sz="6000" b="1" dirty="0">
                <a:latin typeface="Times New Roman" pitchFamily="18" charset="0"/>
                <a:cs typeface="Times New Roman" pitchFamily="18" charset="0"/>
              </a:rPr>
              <a:t> numbers[1-4].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447800" y="2743200"/>
            <a:ext cx="624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266700" y="228600"/>
            <a:ext cx="8610600" cy="6246845"/>
            <a:chOff x="266700" y="228600"/>
            <a:chExt cx="8610600" cy="6246845"/>
          </a:xfrm>
        </p:grpSpPr>
        <p:sp>
          <p:nvSpPr>
            <p:cNvPr id="5" name="Oval 4"/>
            <p:cNvSpPr/>
            <p:nvPr/>
          </p:nvSpPr>
          <p:spPr>
            <a:xfrm>
              <a:off x="457200" y="228600"/>
              <a:ext cx="8229600" cy="1371600"/>
            </a:xfrm>
            <a:prstGeom prst="ellipse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0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Introduction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266700" y="2351239"/>
              <a:ext cx="8610600" cy="4124206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6600" b="1" dirty="0" err="1">
                  <a:solidFill>
                    <a:schemeClr val="accent5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Zannaton</a:t>
              </a:r>
              <a:r>
                <a:rPr lang="en-US" sz="6600" b="1" dirty="0">
                  <a:solidFill>
                    <a:schemeClr val="accent5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6600" b="1" dirty="0" err="1">
                  <a:solidFill>
                    <a:schemeClr val="accent5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Nahar</a:t>
              </a:r>
              <a:endParaRPr lang="en-US" sz="44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en-US" sz="4800" b="1" dirty="0">
                  <a:latin typeface="Times New Roman" pitchFamily="18" charset="0"/>
                  <a:cs typeface="Times New Roman" pitchFamily="18" charset="0"/>
                </a:rPr>
                <a:t>Head Teacher</a:t>
              </a:r>
            </a:p>
            <a:p>
              <a:r>
                <a:rPr lang="en-US" sz="4000" b="1" dirty="0" err="1">
                  <a:latin typeface="Times New Roman" pitchFamily="18" charset="0"/>
                  <a:cs typeface="Times New Roman" pitchFamily="18" charset="0"/>
                </a:rPr>
                <a:t>Teknogopara</a:t>
              </a:r>
              <a:r>
                <a:rPr lang="en-US" sz="4000" b="1" dirty="0">
                  <a:latin typeface="Times New Roman" pitchFamily="18" charset="0"/>
                  <a:cs typeface="Times New Roman" pitchFamily="18" charset="0"/>
                </a:rPr>
                <a:t> Govt. Primary School</a:t>
              </a:r>
            </a:p>
            <a:p>
              <a:r>
                <a:rPr lang="en-US" sz="3600" b="1" dirty="0" err="1">
                  <a:latin typeface="Times New Roman" pitchFamily="18" charset="0"/>
                  <a:cs typeface="Times New Roman" pitchFamily="18" charset="0"/>
                </a:rPr>
                <a:t>Gazipur</a:t>
              </a:r>
              <a:r>
                <a:rPr lang="en-US" sz="36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latin typeface="Times New Roman" pitchFamily="18" charset="0"/>
                  <a:cs typeface="Times New Roman" pitchFamily="18" charset="0"/>
                </a:rPr>
                <a:t>citycorporation</a:t>
              </a:r>
              <a:r>
                <a:rPr lang="en-US" sz="3600" b="1" dirty="0"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US" sz="3600" b="1" dirty="0" err="1">
                  <a:latin typeface="Times New Roman" pitchFamily="18" charset="0"/>
                  <a:cs typeface="Times New Roman" pitchFamily="18" charset="0"/>
                </a:rPr>
                <a:t>Gazipur</a:t>
              </a:r>
              <a:r>
                <a:rPr lang="en-US" sz="3600" b="1" dirty="0">
                  <a:latin typeface="Times New Roman" pitchFamily="18" charset="0"/>
                  <a:cs typeface="Times New Roman" pitchFamily="18" charset="0"/>
                </a:rPr>
                <a:t>. </a:t>
              </a:r>
            </a:p>
            <a:p>
              <a:r>
                <a:rPr lang="en-US" sz="3600" b="1" dirty="0">
                  <a:latin typeface="Times New Roman" pitchFamily="18" charset="0"/>
                  <a:cs typeface="Times New Roman" pitchFamily="18" charset="0"/>
                </a:rPr>
                <a:t>Mobile-01768031223</a:t>
              </a:r>
            </a:p>
            <a:p>
              <a:r>
                <a:rPr lang="en-US" sz="3600" b="1" dirty="0">
                  <a:latin typeface="Times New Roman" pitchFamily="18" charset="0"/>
                  <a:cs typeface="Times New Roman" pitchFamily="18" charset="0"/>
                </a:rPr>
                <a:t>Mail-zannatonnahar@gmail.com</a:t>
              </a:r>
            </a:p>
          </p:txBody>
        </p:sp>
        <p:pic>
          <p:nvPicPr>
            <p:cNvPr id="6" name="Picture 5" descr="Zannatonnahar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858000" y="1676400"/>
              <a:ext cx="1996276" cy="2467745"/>
            </a:xfrm>
            <a:prstGeom prst="rect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2" name="Picture 1" descr="flowersglitterW.gif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4" name="Cloud 3"/>
            <p:cNvSpPr/>
            <p:nvPr/>
          </p:nvSpPr>
          <p:spPr>
            <a:xfrm>
              <a:off x="2286000" y="1295400"/>
              <a:ext cx="4572000" cy="4267200"/>
            </a:xfrm>
            <a:prstGeom prst="cloud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THANKS</a:t>
              </a:r>
            </a:p>
            <a:p>
              <a:pPr algn="ctr"/>
              <a:r>
                <a:rPr lang="en-US" sz="4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</a:p>
            <a:p>
              <a:pPr algn="ctr"/>
              <a:r>
                <a:rPr lang="en-US" sz="4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LOT</a:t>
              </a:r>
              <a:endParaRPr lang="en-US" sz="5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838200" y="76200"/>
            <a:ext cx="7391400" cy="6372225"/>
            <a:chOff x="838200" y="76200"/>
            <a:chExt cx="7391400" cy="6372225"/>
          </a:xfrm>
        </p:grpSpPr>
        <p:sp>
          <p:nvSpPr>
            <p:cNvPr id="2" name="Right Arrow 1"/>
            <p:cNvSpPr/>
            <p:nvPr/>
          </p:nvSpPr>
          <p:spPr>
            <a:xfrm>
              <a:off x="838200" y="76200"/>
              <a:ext cx="7391400" cy="1524000"/>
            </a:xfrm>
            <a:prstGeom prst="rightArrow">
              <a:avLst>
                <a:gd name="adj1" fmla="val 86456"/>
                <a:gd name="adj2" fmla="val 50000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000" b="1" dirty="0" err="1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Todays</a:t>
              </a:r>
              <a:r>
                <a:rPr lang="en-US" sz="80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lesson:</a:t>
              </a:r>
            </a:p>
          </p:txBody>
        </p:sp>
        <p:sp>
          <p:nvSpPr>
            <p:cNvPr id="4" name="TextBox 3"/>
            <p:cNvSpPr txBox="1"/>
            <p:nvPr/>
          </p:nvSpPr>
          <p:spPr>
            <a:xfrm flipH="1">
              <a:off x="838200" y="1524000"/>
              <a:ext cx="6659881" cy="4924425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rtlCol="0">
              <a:spAutoFit/>
            </a:bodyPr>
            <a:lstStyle/>
            <a:p>
              <a:r>
                <a:rPr lang="en-US" sz="5400" b="1" dirty="0">
                  <a:latin typeface="Times New Roman" pitchFamily="18" charset="0"/>
                  <a:cs typeface="Times New Roman" pitchFamily="18" charset="0"/>
                </a:rPr>
                <a:t>Class: Two</a:t>
              </a:r>
            </a:p>
            <a:p>
              <a:r>
                <a:rPr lang="en-US" sz="5400" b="1" dirty="0">
                  <a:latin typeface="Times New Roman" pitchFamily="18" charset="0"/>
                  <a:cs typeface="Times New Roman" pitchFamily="18" charset="0"/>
                </a:rPr>
                <a:t>Subject: English</a:t>
              </a:r>
            </a:p>
            <a:p>
              <a:r>
                <a:rPr lang="en-US" sz="5400" b="1" dirty="0">
                  <a:latin typeface="Times New Roman" pitchFamily="18" charset="0"/>
                  <a:cs typeface="Times New Roman" pitchFamily="18" charset="0"/>
                </a:rPr>
                <a:t>Unit:2</a:t>
              </a:r>
            </a:p>
            <a:p>
              <a:r>
                <a:rPr lang="en-US" sz="5400" b="1" dirty="0">
                  <a:latin typeface="Times New Roman" pitchFamily="18" charset="0"/>
                  <a:cs typeface="Times New Roman" pitchFamily="18" charset="0"/>
                </a:rPr>
                <a:t>lesson[1-3]</a:t>
              </a:r>
            </a:p>
            <a:p>
              <a:r>
                <a:rPr lang="en-US" sz="5400" b="1" dirty="0">
                  <a:latin typeface="Times New Roman" pitchFamily="18" charset="0"/>
                  <a:cs typeface="Times New Roman" pitchFamily="18" charset="0"/>
                </a:rPr>
                <a:t>Time: 40 min</a:t>
              </a:r>
              <a:br>
                <a:rPr lang="en-US" sz="4400" dirty="0"/>
              </a:br>
              <a:endParaRPr lang="en-US" sz="4400" dirty="0"/>
            </a:p>
          </p:txBody>
        </p:sp>
        <p:pic>
          <p:nvPicPr>
            <p:cNvPr id="5" name="Picture 4" descr="C:\Users\Dell\Desktop\Picture\cover_Class_Two_English.pn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4953000" y="3376773"/>
              <a:ext cx="2260042" cy="2795427"/>
            </a:xfrm>
            <a:prstGeom prst="rect">
              <a:avLst/>
            </a:prstGeom>
            <a:noFill/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</p:pic>
      </p:grp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ular Callout 1"/>
          <p:cNvSpPr/>
          <p:nvPr/>
        </p:nvSpPr>
        <p:spPr>
          <a:xfrm>
            <a:off x="304800" y="152400"/>
            <a:ext cx="8534400" cy="990600"/>
          </a:xfrm>
          <a:prstGeom prst="wedgeRoundRectCallou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Learning outcomes:</a:t>
            </a:r>
            <a:r>
              <a:rPr lang="en-US" sz="5400" dirty="0">
                <a:solidFill>
                  <a:schemeClr val="accent4">
                    <a:lumMod val="75000"/>
                  </a:schemeClr>
                </a:solidFill>
              </a:rPr>
              <a:t>   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8600" y="1371600"/>
            <a:ext cx="8763000" cy="526297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en-US" sz="4800" b="1" dirty="0">
                <a:latin typeface="Times New Roman" pitchFamily="18" charset="0"/>
                <a:cs typeface="Times New Roman" pitchFamily="18" charset="0"/>
              </a:rPr>
              <a:t>Students will be able to-</a:t>
            </a:r>
          </a:p>
          <a:p>
            <a:r>
              <a:rPr lang="en-US" sz="4800" b="1" dirty="0">
                <a:latin typeface="Times New Roman" pitchFamily="18" charset="0"/>
                <a:cs typeface="Times New Roman" pitchFamily="18" charset="0"/>
              </a:rPr>
              <a:t>2.1.1 recognize and read </a:t>
            </a:r>
          </a:p>
          <a:p>
            <a:r>
              <a:rPr lang="en-US" sz="4800" b="1" dirty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4800" b="1" dirty="0" err="1">
                <a:latin typeface="Times New Roman" pitchFamily="18" charset="0"/>
                <a:cs typeface="Times New Roman" pitchFamily="18" charset="0"/>
              </a:rPr>
              <a:t>cordinal</a:t>
            </a:r>
            <a:r>
              <a:rPr lang="en-US" sz="4800" b="1" dirty="0">
                <a:latin typeface="Times New Roman" pitchFamily="18" charset="0"/>
                <a:cs typeface="Times New Roman" pitchFamily="18" charset="0"/>
              </a:rPr>
              <a:t> numbers up to 4.</a:t>
            </a:r>
          </a:p>
          <a:p>
            <a:pPr algn="just"/>
            <a:r>
              <a:rPr lang="en-US" sz="4800" b="1" dirty="0">
                <a:latin typeface="Times New Roman" pitchFamily="18" charset="0"/>
                <a:cs typeface="Times New Roman" pitchFamily="18" charset="0"/>
              </a:rPr>
              <a:t>4.1.1 copy numbers up to 4 in </a:t>
            </a:r>
          </a:p>
          <a:p>
            <a:pPr algn="just"/>
            <a:r>
              <a:rPr lang="en-US" sz="4800" b="1" dirty="0">
                <a:latin typeface="Times New Roman" pitchFamily="18" charset="0"/>
                <a:cs typeface="Times New Roman" pitchFamily="18" charset="0"/>
              </a:rPr>
              <a:t>         figures and in words.</a:t>
            </a:r>
          </a:p>
          <a:p>
            <a:r>
              <a:rPr lang="en-US" sz="4800" b="1" dirty="0">
                <a:latin typeface="Times New Roman" pitchFamily="18" charset="0"/>
                <a:cs typeface="Times New Roman" pitchFamily="18" charset="0"/>
              </a:rPr>
              <a:t>4.1.2 write numbers up to 4 in  </a:t>
            </a:r>
          </a:p>
          <a:p>
            <a:r>
              <a:rPr lang="en-US" sz="4800" b="1" dirty="0">
                <a:latin typeface="Times New Roman" pitchFamily="18" charset="0"/>
                <a:cs typeface="Times New Roman" pitchFamily="18" charset="0"/>
              </a:rPr>
              <a:t>         figures and in words.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63230001"/>
              </p:ext>
            </p:extLst>
          </p:nvPr>
        </p:nvGraphicFramePr>
        <p:xfrm>
          <a:off x="380999" y="0"/>
          <a:ext cx="8763001" cy="63954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1" name="TextBox 20"/>
          <p:cNvSpPr txBox="1"/>
          <p:nvPr/>
        </p:nvSpPr>
        <p:spPr>
          <a:xfrm>
            <a:off x="685800" y="76200"/>
            <a:ext cx="4343400" cy="1323439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tx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tx2">
                  <a:lumMod val="20000"/>
                  <a:lumOff val="80000"/>
                  <a:shade val="100000"/>
                  <a:satMod val="115000"/>
                </a:schemeClr>
              </a:gs>
            </a:gsLst>
            <a:lin ang="81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en-US" sz="8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Let’s see-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P spid="21" grpId="0" animBg="1"/>
      <p:bldP spid="21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ink_Exotic_Flower_PNG_Clipart_Pictur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9474" y="1371600"/>
            <a:ext cx="3992672" cy="3886200"/>
          </a:xfrm>
          <a:prstGeom prst="rect">
            <a:avLst/>
          </a:prstGeom>
        </p:spPr>
      </p:pic>
      <p:pic>
        <p:nvPicPr>
          <p:cNvPr id="7" name="Picture 6" descr="Pink_Exotic_Flower_PNG_Clipart_Pictur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48615" y="1447800"/>
            <a:ext cx="3914385" cy="3810000"/>
          </a:xfrm>
          <a:prstGeom prst="rect">
            <a:avLst/>
          </a:prstGeom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105044M_Characters__CUPCAKE-BIR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7800" y="1219200"/>
            <a:ext cx="2514600" cy="4572000"/>
          </a:xfrm>
          <a:prstGeom prst="rect">
            <a:avLst/>
          </a:prstGeom>
        </p:spPr>
      </p:pic>
      <p:pic>
        <p:nvPicPr>
          <p:cNvPr id="5" name="Picture 4" descr="105044M_Characters__CUPCAKE-BIR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2800" y="1143000"/>
            <a:ext cx="2514600" cy="4572000"/>
          </a:xfrm>
          <a:prstGeom prst="rect">
            <a:avLst/>
          </a:prstGeom>
        </p:spPr>
      </p:pic>
      <p:pic>
        <p:nvPicPr>
          <p:cNvPr id="6" name="Picture 5" descr="105044M_Characters__CUPCAKE-BIR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0" y="1143000"/>
            <a:ext cx="2514600" cy="4572000"/>
          </a:xfrm>
          <a:prstGeom prst="rect">
            <a:avLst/>
          </a:prstGeom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pplepn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5679" y="965470"/>
            <a:ext cx="2063521" cy="4195503"/>
          </a:xfrm>
          <a:prstGeom prst="rect">
            <a:avLst/>
          </a:prstGeom>
        </p:spPr>
      </p:pic>
      <p:pic>
        <p:nvPicPr>
          <p:cNvPr id="3" name="Picture 2" descr="applepn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59758" y="965470"/>
            <a:ext cx="2063521" cy="4195503"/>
          </a:xfrm>
          <a:prstGeom prst="rect">
            <a:avLst/>
          </a:prstGeom>
        </p:spPr>
      </p:pic>
      <p:pic>
        <p:nvPicPr>
          <p:cNvPr id="4" name="Picture 3" descr="applepn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2279" y="1062297"/>
            <a:ext cx="2063521" cy="4195503"/>
          </a:xfrm>
          <a:prstGeom prst="rect">
            <a:avLst/>
          </a:prstGeom>
        </p:spPr>
      </p:pic>
      <p:pic>
        <p:nvPicPr>
          <p:cNvPr id="5" name="Picture 4" descr="applepn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479" y="965470"/>
            <a:ext cx="2063521" cy="4195503"/>
          </a:xfrm>
          <a:prstGeom prst="rect">
            <a:avLst/>
          </a:prstGeom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4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5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4114800" y="3043238"/>
          <a:ext cx="914400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Packager Shell Object" showAsIcon="1" r:id="rId3" imgW="914400" imgH="771480" progId="Package">
                  <p:embed/>
                </p:oleObj>
              </mc:Choice>
              <mc:Fallback>
                <p:oleObj name="Packager Shell Object" showAsIcon="1" r:id="rId3" imgW="914400" imgH="771480" progId="Package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0" y="3043238"/>
                        <a:ext cx="914400" cy="771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zoom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820</TotalTime>
  <Words>210</Words>
  <Application>Microsoft Office PowerPoint</Application>
  <PresentationFormat>On-screen Show (4:3)</PresentationFormat>
  <Paragraphs>85</Paragraphs>
  <Slides>20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Calibri</vt:lpstr>
      <vt:lpstr>Times New Roman</vt:lpstr>
      <vt:lpstr>Office Theme</vt:lpstr>
      <vt:lpstr>Packager Shell Object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pc8</dc:creator>
  <cp:lastModifiedBy>User</cp:lastModifiedBy>
  <cp:revision>105</cp:revision>
  <dcterms:created xsi:type="dcterms:W3CDTF">2006-08-16T00:00:00Z</dcterms:created>
  <dcterms:modified xsi:type="dcterms:W3CDTF">2020-02-04T04:48:42Z</dcterms:modified>
</cp:coreProperties>
</file>