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rgbClr val="FF0000"/>
    </p:penClr>
  </p:showPr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99" y="2286000"/>
            <a:ext cx="4565325" cy="275063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441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81000"/>
            <a:ext cx="2286000" cy="533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1"/>
            <a:ext cx="6096000" cy="3352800"/>
          </a:xfrm>
        </p:spPr>
        <p:txBody>
          <a:bodyPr/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কী?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আয়নিক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ল্যাটিস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এনথালপি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dirty="0">
                <a:latin typeface="NikoshBAN" pitchFamily="2" charset="0"/>
                <a:cs typeface="NikoshBAN" pitchFamily="2" charset="0"/>
              </a:rPr>
              <a:t>কী?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685800"/>
            <a:ext cx="26670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01000" cy="198120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আয়নিক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যৌগসমূহ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অপোলার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দ্রাবকে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দ্রবীভূত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দ্রাবকে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অত্যন্ত্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দ্রবনীয়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করো।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5257800" cy="7589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আন্তরিক ধন্যবাদ</a:t>
            </a:r>
            <a:endParaRPr lang="en-US" dirty="0">
              <a:ln w="12700"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Goodby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0" y="1600200"/>
            <a:ext cx="6858000" cy="4343400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381000"/>
            <a:ext cx="2286000" cy="60655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পরিচিতি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399"/>
            <a:ext cx="4038600" cy="25146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মনিরুল</a:t>
            </a:r>
            <a:r>
              <a:rPr lang="en-US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endParaRPr lang="en-US" sz="36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আফছার</a:t>
            </a:r>
            <a:r>
              <a: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endParaRPr lang="en-US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মহেশপুর</a:t>
            </a:r>
            <a:r>
              <a: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বাকেরগঞ্জ</a:t>
            </a:r>
            <a:r>
              <a: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বরিশাল</a:t>
            </a:r>
            <a:endParaRPr lang="en-US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01720574751</a:t>
            </a:r>
          </a:p>
          <a:p>
            <a:pPr algn="ctr">
              <a:spcBef>
                <a:spcPts val="0"/>
              </a:spcBef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20190731_12044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09082" y="1676400"/>
            <a:ext cx="2563317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3124200" cy="75895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প্রথমপত্র</a:t>
            </a:r>
            <a:endParaRPr lang="en-US" sz="4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আয়নিক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তড়িৎযোজী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81000"/>
            <a:ext cx="2667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বলতে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২. 	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বলতে পারবে।</a:t>
            </a:r>
          </a:p>
          <a:p>
            <a:pPr marL="514350" indent="-51435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৩. 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বৈশিষ্ট্যসমূহ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2895600" cy="838200"/>
          </a:xfrm>
          <a:solidFill>
            <a:srgbClr val="FFFF00"/>
          </a:solidFill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bn-BD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bn-BD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Content Placeholder 7" descr="300px-NaF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987" y="2286000"/>
            <a:ext cx="6980152" cy="3048000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762000"/>
            <a:ext cx="2971800" cy="68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আয়নিক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Nac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905000"/>
            <a:ext cx="7772400" cy="304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762000"/>
            <a:ext cx="5410200" cy="762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নিক বা তড়িৎযোজী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752600"/>
            <a:ext cx="6934200" cy="4495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as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28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ধাতব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ও অধাতব মৌলের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রাসা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নিক বিক্রি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কালে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ধাতুর পরমানুর বহিঃস্তর হতে অধাতু পরমানুর বহিঃস্তরে এক বা একাধিক ইলেকট্রন স্থানান্তরিত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হও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মাধ্যমে সৃষ্ট ধনাত্বক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ন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ও ঋণাত্বক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নের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মধ্যে স্থির বৈদ্যুতিক আকর্ষণ বল দ্বারা যে বন্ধন গঠিত হয় তাকে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নিক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বন্ধন বা তড়িৎ যোজী বন্ধন বলে।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2800" dirty="0" smtClean="0">
                <a:latin typeface="NikoshBAN" pitchFamily="2" charset="0"/>
                <a:cs typeface="NikoshBAN" pitchFamily="2" charset="0"/>
              </a:rPr>
            </a:br>
            <a:endParaRPr lang="en-US" sz="30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5486400" cy="7589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নিক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যৌগের সাধারণ ধর্মাবলি: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1582340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. সকল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নিক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যৌগ কঠিন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কেলাস বা স্ফটিকাকারে থাকে।</a:t>
            </a:r>
            <a:br>
              <a:rPr lang="as-IN" sz="2800" dirty="0" smtClean="0">
                <a:latin typeface="NikoshBAN" pitchFamily="2" charset="0"/>
                <a:cs typeface="NikoshBAN" pitchFamily="2" charset="0"/>
              </a:rPr>
            </a:b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২. বিভিন্ন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নিক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যৌগের ইলেকট্রনিক গঠন অভিন্ন হলে কঠিন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এদের স্ফটিক গঠন একই রূপ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2800" dirty="0" smtClean="0">
                <a:latin typeface="NikoshBAN" pitchFamily="2" charset="0"/>
                <a:cs typeface="NikoshBAN" pitchFamily="2" charset="0"/>
              </a:rPr>
            </a:b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নিক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যৌগ সমূহের গলনাঙ্ক ও স্ফুটনাঙ্ক খুব বেশি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এরা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অনুদ্বা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য়ী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য়।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2800" dirty="0" smtClean="0">
                <a:latin typeface="NikoshBAN" pitchFamily="2" charset="0"/>
                <a:cs typeface="NikoshBAN" pitchFamily="2" charset="0"/>
              </a:rPr>
            </a:b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৪. আ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নিক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যৌগ সমূহ সাধারণত পানিতে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দ্রবনী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2800" dirty="0" smtClean="0">
                <a:latin typeface="NikoshBAN" pitchFamily="2" charset="0"/>
                <a:cs typeface="NikoshBAN" pitchFamily="2" charset="0"/>
              </a:rPr>
            </a:b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৫. কঠিন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এরা বিদ্যুৎ পরিবাহী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কিন্তু বিগলিত বা দ্রবীভূত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এরা বিদ্যুৎ পরিবহন করে।</a:t>
            </a:r>
            <a:br>
              <a:rPr lang="as-IN" sz="2800" dirty="0" smtClean="0">
                <a:latin typeface="NikoshBAN" pitchFamily="2" charset="0"/>
                <a:cs typeface="NikoshBAN" pitchFamily="2" charset="0"/>
              </a:rPr>
            </a:b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৬.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নিক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কেলাস বা স্ফটিক সমূহ ভঙ্গুর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2800" dirty="0" smtClean="0">
                <a:latin typeface="NikoshBAN" pitchFamily="2" charset="0"/>
                <a:cs typeface="NikoshBAN" pitchFamily="2" charset="0"/>
              </a:rPr>
            </a:b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৭.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নিক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যৌগ সমুহ অত্যন্ত দ্রুত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করে।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800" y="457200"/>
            <a:ext cx="2895600" cy="762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600201"/>
            <a:ext cx="6934200" cy="160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লেখো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বৈশিষ্ট্যসমূহ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লেখো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119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Trek</vt:lpstr>
      <vt:lpstr>Civic</vt:lpstr>
      <vt:lpstr>Office Theme</vt:lpstr>
      <vt:lpstr>Aspect</vt:lpstr>
      <vt:lpstr>1_Civic</vt:lpstr>
      <vt:lpstr>Concourse</vt:lpstr>
      <vt:lpstr>আন্তরিক শুভেচ্ছা </vt:lpstr>
      <vt:lpstr>      পরিচিতি</vt:lpstr>
      <vt:lpstr>পাঠ পরিচিতি</vt:lpstr>
      <vt:lpstr>শিখনফল</vt:lpstr>
      <vt:lpstr>ছবিটি লক্ষ্য কর</vt:lpstr>
      <vt:lpstr>আয়নিক বন্ধন</vt:lpstr>
      <vt:lpstr>আয়নিক বা তড়িৎযোজী বন্ধন</vt:lpstr>
      <vt:lpstr>আয়নিক যৌগের সাধারণ ধর্মাবলি:</vt:lpstr>
      <vt:lpstr>শ্রেণির কাজ</vt:lpstr>
      <vt:lpstr>মূল্যায়ন</vt:lpstr>
      <vt:lpstr>বাড়ির কাজ</vt:lpstr>
      <vt:lpstr>সকলকে আন্তরিক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Excellent</dc:creator>
  <cp:lastModifiedBy>USER</cp:lastModifiedBy>
  <cp:revision>90</cp:revision>
  <dcterms:created xsi:type="dcterms:W3CDTF">2006-08-16T00:00:00Z</dcterms:created>
  <dcterms:modified xsi:type="dcterms:W3CDTF">2020-11-04T06:13:46Z</dcterms:modified>
</cp:coreProperties>
</file>