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8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03CEB-F7CF-47C8-BA2A-6DFEDFDBB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932F18-D8D6-44CC-B5AE-9B435E9E7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C7636-92B5-4092-A463-0407F42A3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ED19-732C-42D5-A37A-373C22CDFAB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7D2FF-45BE-4A8C-A210-6BC5D9C82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9F217-A1C0-46FA-89B7-1E3ABAA95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D892-C71E-4A52-B1A6-DB3833E0E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9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04A2B-F227-4DEF-BACB-E0B80D5A6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67BC1D-5EA5-4BB3-B235-6CB28584F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EE9A8-A296-4040-AF2B-14A90ACE3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ED19-732C-42D5-A37A-373C22CDFAB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437DD-37B4-498B-9CBE-93FA445E8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13E40-AA3A-46C0-B7E9-0CE3C85C9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D892-C71E-4A52-B1A6-DB3833E0E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95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329420-D5E8-4C53-B4D6-E2908CB65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0A952A-5AF1-480F-AA92-B3CBE7EDD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2B2FF-6DBC-44F8-812A-7563B649D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ED19-732C-42D5-A37A-373C22CDFAB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F5CC4-E0B3-4535-B729-89708E5B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1A75A-133A-4E47-8787-8AF5B8BB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D892-C71E-4A52-B1A6-DB3833E0E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6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37BA1-6400-4858-849D-B723ECAE7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8BCE5-B62A-4E15-ADDC-32FEB534D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AAEC5-0A9E-4D1A-AD6B-6F1F04943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ED19-732C-42D5-A37A-373C22CDFAB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79B5B-6482-4A76-8752-912EE6F6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84839-5879-41B0-A2F0-FC776DB56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D892-C71E-4A52-B1A6-DB3833E0E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AD275-B010-4390-B62E-4947773A2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5C386-9363-47AB-A285-AF08DFE90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6BC92-8D61-4AF0-A25D-8CDA7E183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ED19-732C-42D5-A37A-373C22CDFAB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50D0D-A2D8-46F3-9227-772F0D8DD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399E8-BB5C-48ED-BC60-5390BEB83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D892-C71E-4A52-B1A6-DB3833E0E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3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A1C61-EF3C-4326-8187-0159AB74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360AC-0BB5-40ED-86CD-A4C40B945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4D001F-4990-4C77-BBBD-2A9BBCAAC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02ABA-BB41-4E19-9566-A4C590CDE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ED19-732C-42D5-A37A-373C22CDFAB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FFB5B-3000-4E1B-B4D7-F5BB40182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E6412-6656-4BF7-8AED-E590CD62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D892-C71E-4A52-B1A6-DB3833E0E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4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497B2-6E07-4E72-B08F-69E32C411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1DB75-D455-499E-B0EA-5CE400C1C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FFE8FD-D740-4FED-978B-DBF121517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E2B92C-FC1E-4C5E-8593-B2A4E3AF6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BE4880-B5AD-4AD2-A788-37C5819C08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51E13B-8112-4A66-985C-8296F4A67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ED19-732C-42D5-A37A-373C22CDFAB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842927-197E-4CEA-B247-E5D59951D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2BFD81-8B11-4562-B6E7-33543EAD1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D892-C71E-4A52-B1A6-DB3833E0E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6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0E8F-DD2F-4034-98E8-FDCF7B774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2F1043-7A8B-45CD-8372-8FC07E5C7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ED19-732C-42D5-A37A-373C22CDFAB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83EC1B-1470-4546-975D-9A97BDAF3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E6F2AE-A369-44DA-BA75-BC3C86255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D892-C71E-4A52-B1A6-DB3833E0E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3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39A6D-C3BF-4A13-B359-686D9C0E8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ED19-732C-42D5-A37A-373C22CDFAB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CD8DF3-C337-46FF-B853-00AE7130B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C408F-7A04-4F99-A991-37C1C1650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D892-C71E-4A52-B1A6-DB3833E0E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1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B35D1-E7FD-419B-B561-D2A19CF8E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46494-F7CC-4126-B52E-C075E088A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42A9D2-0F60-4460-B38F-977972EDF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54C63C-C4EF-4CEC-8BA0-516206F3C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ED19-732C-42D5-A37A-373C22CDFAB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D7258-CC12-4C67-9019-39D284000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85559-C192-4394-9CAC-7EFBD7B9D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D892-C71E-4A52-B1A6-DB3833E0E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60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6E5E2-EAC3-4768-A9D3-C4632EAA3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03AFD3-43A3-463F-AE21-CE2E349EFA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36A5D4-3DC4-40B8-AC8D-ED38EB2A1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EBFA93-981D-40BB-A432-E261A807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ED19-732C-42D5-A37A-373C22CDFAB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07EC6-F76E-42B4-A416-DB5BCBDCB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2AE88-E4D9-41F1-85B5-0C91FCCF3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D892-C71E-4A52-B1A6-DB3833E0E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6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FD3AD6-635C-4015-8EA6-1189F1B29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0E4CA-4520-4077-BBFE-912D69BA9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FD713-2525-4428-B167-74D6FA9645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ED19-732C-42D5-A37A-373C22CDFABE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A6C22-C2ED-4CA9-BCF1-00213C12B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13C4B-2C01-43DD-849B-98E02A00A9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BD892-C71E-4A52-B1A6-DB3833E0E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4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ijanei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15772D9-8321-4230-9466-670C0E7B3D8F}"/>
              </a:ext>
            </a:extLst>
          </p:cNvPr>
          <p:cNvGrpSpPr/>
          <p:nvPr/>
        </p:nvGrpSpPr>
        <p:grpSpPr>
          <a:xfrm>
            <a:off x="234462" y="207499"/>
            <a:ext cx="11835619" cy="6443002"/>
            <a:chOff x="234462" y="207499"/>
            <a:chExt cx="11835619" cy="644300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3C73738-8D1D-49A1-93BB-8866F1D1D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0327" y="207499"/>
              <a:ext cx="10339754" cy="64430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1EF0BB0-ECC1-4E00-8EAD-2634EBDA51D4}"/>
                </a:ext>
              </a:extLst>
            </p:cNvPr>
            <p:cNvSpPr/>
            <p:nvPr/>
          </p:nvSpPr>
          <p:spPr>
            <a:xfrm>
              <a:off x="234462" y="1181134"/>
              <a:ext cx="1341121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</a:t>
              </a:r>
              <a:r>
                <a:rPr lang="bn-BD" sz="9600" dirty="0"/>
                <a:t> </a:t>
              </a:r>
              <a:endParaRPr lang="en-US" sz="9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464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D8AD56-7690-4317-B340-9EEE71D0F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95" y="1398390"/>
            <a:ext cx="5455693" cy="48932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3DC14D-B216-4F6B-9A11-24CBEB1E7EB8}"/>
              </a:ext>
            </a:extLst>
          </p:cNvPr>
          <p:cNvSpPr txBox="1"/>
          <p:nvPr/>
        </p:nvSpPr>
        <p:spPr>
          <a:xfrm>
            <a:off x="2306875" y="181661"/>
            <a:ext cx="3789125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 লক্ষ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্য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কর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0190D6-87D0-46A0-BBF8-A39109472281}"/>
              </a:ext>
            </a:extLst>
          </p:cNvPr>
          <p:cNvSpPr txBox="1"/>
          <p:nvPr/>
        </p:nvSpPr>
        <p:spPr>
          <a:xfrm>
            <a:off x="6966594" y="1357333"/>
            <a:ext cx="326901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ক্রান্তীয় চিরহরিৎ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267081-8E07-4FD1-89A7-609A86B46B76}"/>
              </a:ext>
            </a:extLst>
          </p:cNvPr>
          <p:cNvSpPr txBox="1"/>
          <p:nvPr/>
        </p:nvSpPr>
        <p:spPr>
          <a:xfrm>
            <a:off x="6539434" y="2597112"/>
            <a:ext cx="4672518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ক্রান্তীয় পাতাঝরা গাছের বনভূমি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9724F2-832B-4FE2-8008-92EEFA4B237B}"/>
              </a:ext>
            </a:extLst>
          </p:cNvPr>
          <p:cNvSpPr txBox="1"/>
          <p:nvPr/>
        </p:nvSpPr>
        <p:spPr>
          <a:xfrm>
            <a:off x="6539434" y="4411845"/>
            <a:ext cx="4672518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স্রোতজ বনভূমি বা সুন্দরবন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28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E11E1B-A3FA-4589-B43B-C72B49014756}"/>
              </a:ext>
            </a:extLst>
          </p:cNvPr>
          <p:cNvGrpSpPr/>
          <p:nvPr/>
        </p:nvGrpSpPr>
        <p:grpSpPr>
          <a:xfrm>
            <a:off x="126609" y="2083208"/>
            <a:ext cx="3609711" cy="3445395"/>
            <a:chOff x="425092" y="1318717"/>
            <a:chExt cx="3914896" cy="21614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BEDA96-4880-4454-BBBF-258048F14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092" y="1318717"/>
              <a:ext cx="1923056" cy="2161464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AAFE7D0-9789-449D-B3A3-D1AD26D31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8148" y="1318717"/>
              <a:ext cx="1991840" cy="2161464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FBC105B-83B5-4B19-AF45-47DA4573D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577" y="2035148"/>
            <a:ext cx="3426112" cy="3554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DDDFA1-FE49-4519-A7A6-C19566096D9B}"/>
              </a:ext>
            </a:extLst>
          </p:cNvPr>
          <p:cNvSpPr/>
          <p:nvPr/>
        </p:nvSpPr>
        <p:spPr>
          <a:xfrm>
            <a:off x="7993425" y="2308083"/>
            <a:ext cx="3901376" cy="328110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30F888-B84C-4872-B713-BD4BF78E7C83}"/>
              </a:ext>
            </a:extLst>
          </p:cNvPr>
          <p:cNvSpPr txBox="1"/>
          <p:nvPr/>
        </p:nvSpPr>
        <p:spPr>
          <a:xfrm>
            <a:off x="3946722" y="203026"/>
            <a:ext cx="392982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বনাঞ্চলের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2D29C7-ACB5-4567-97A8-6E1E34A9E3FA}"/>
              </a:ext>
            </a:extLst>
          </p:cNvPr>
          <p:cNvSpPr txBox="1"/>
          <p:nvPr/>
        </p:nvSpPr>
        <p:spPr>
          <a:xfrm>
            <a:off x="4611683" y="1294997"/>
            <a:ext cx="265083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গুরুত্ব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80BCA7-44A1-4DF8-B889-D8065D08EC3B}"/>
              </a:ext>
            </a:extLst>
          </p:cNvPr>
          <p:cNvSpPr txBox="1"/>
          <p:nvPr/>
        </p:nvSpPr>
        <p:spPr>
          <a:xfrm>
            <a:off x="241352" y="5944777"/>
            <a:ext cx="299495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জীববৈচিত্র রক্ষা করে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8D913C-0887-4A34-8A10-6C2CB10836A8}"/>
              </a:ext>
            </a:extLst>
          </p:cNvPr>
          <p:cNvSpPr txBox="1"/>
          <p:nvPr/>
        </p:nvSpPr>
        <p:spPr>
          <a:xfrm>
            <a:off x="5093589" y="5913205"/>
            <a:ext cx="200482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ভূমিক্ষয় রোধ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98AE39-A771-4C8D-AE03-A8DEF57A17BE}"/>
              </a:ext>
            </a:extLst>
          </p:cNvPr>
          <p:cNvSpPr txBox="1"/>
          <p:nvPr/>
        </p:nvSpPr>
        <p:spPr>
          <a:xfrm>
            <a:off x="8732548" y="5944777"/>
            <a:ext cx="242313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ভূমিধস রক্ষা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26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9E8051-8764-4155-9D0F-027B1C765C63}"/>
              </a:ext>
            </a:extLst>
          </p:cNvPr>
          <p:cNvSpPr txBox="1"/>
          <p:nvPr/>
        </p:nvSpPr>
        <p:spPr>
          <a:xfrm>
            <a:off x="2363978" y="5274196"/>
            <a:ext cx="7736625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বনজ সম্পদের পাঁচটি গুরুত্ব লিখ।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2EF8C74-7EAA-432F-871D-7A6DE2C73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" y="331337"/>
            <a:ext cx="5067414" cy="33782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2520CB-9167-4295-A961-9EF5A4600704}"/>
              </a:ext>
            </a:extLst>
          </p:cNvPr>
          <p:cNvSpPr/>
          <p:nvPr/>
        </p:nvSpPr>
        <p:spPr>
          <a:xfrm>
            <a:off x="5914999" y="660474"/>
            <a:ext cx="5067414" cy="186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115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8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D9C448-D370-4EBC-9DD8-571D98A34BC1}"/>
              </a:ext>
            </a:extLst>
          </p:cNvPr>
          <p:cNvSpPr txBox="1"/>
          <p:nvPr/>
        </p:nvSpPr>
        <p:spPr>
          <a:xfrm>
            <a:off x="271976" y="3167154"/>
            <a:ext cx="11648048" cy="33547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দু’টি বনজ সম্পদের নাম বল।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ক্রান্তীয় চিরহরিৎ এবং পাতাঝরা গাছের বনভূমি বাংলাদেশের কোন কোন অঞ্চলে অবস্থিত?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স্রোতজ বনভূমি বা সুন্দরবন বৃক্ষের তিনটি বৈশিষ্ট্য বল।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বনভূমির চারটি গুরুত্ব বল।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2424A9-0AE9-441C-BFDD-674F51DBD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541" y="260400"/>
            <a:ext cx="5827483" cy="2468732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50CBDF-9304-4B25-9299-EAD7974692FA}"/>
              </a:ext>
            </a:extLst>
          </p:cNvPr>
          <p:cNvSpPr/>
          <p:nvPr/>
        </p:nvSpPr>
        <p:spPr>
          <a:xfrm>
            <a:off x="877332" y="336081"/>
            <a:ext cx="4215171" cy="156966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0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5CC88B-5C54-4144-8DF5-19593CFCE5AB}"/>
              </a:ext>
            </a:extLst>
          </p:cNvPr>
          <p:cNvSpPr txBox="1"/>
          <p:nvPr/>
        </p:nvSpPr>
        <p:spPr>
          <a:xfrm>
            <a:off x="7582903" y="548766"/>
            <a:ext cx="3794078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88CBC0-EDC5-407B-AB00-80B3E1167EB0}"/>
              </a:ext>
            </a:extLst>
          </p:cNvPr>
          <p:cNvSpPr txBox="1"/>
          <p:nvPr/>
        </p:nvSpPr>
        <p:spPr>
          <a:xfrm>
            <a:off x="627374" y="5288360"/>
            <a:ext cx="1012034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জন্য তুমি কিকি কাজ করবে ,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 সম্পর্কে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 আনবে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A4D887-5FCB-4043-BCEA-EB7C001E7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25" y="548766"/>
            <a:ext cx="6496333" cy="398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9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7545" y="218365"/>
            <a:ext cx="11737076" cy="6522808"/>
            <a:chOff x="327545" y="218365"/>
            <a:chExt cx="11737076" cy="652280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971" y="218365"/>
              <a:ext cx="10358650" cy="652280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27545" y="245660"/>
              <a:ext cx="1351130" cy="6001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 </a:t>
              </a:r>
              <a:endParaRPr lang="en-US" sz="9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545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 noGrp="1"/>
          </p:cNvSpPr>
          <p:nvPr>
            <p:ph type="title"/>
          </p:nvPr>
        </p:nvSpPr>
        <p:spPr>
          <a:xfrm>
            <a:off x="1965278" y="304800"/>
            <a:ext cx="8261444" cy="1143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ক্ষক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81200" y="1678674"/>
            <a:ext cx="8229600" cy="3657600"/>
            <a:chOff x="1981200" y="1678674"/>
            <a:chExt cx="8229600" cy="3657600"/>
          </a:xfrm>
        </p:grpSpPr>
        <p:sp>
          <p:nvSpPr>
            <p:cNvPr id="2" name="Rectangle 1"/>
            <p:cNvSpPr/>
            <p:nvPr/>
          </p:nvSpPr>
          <p:spPr>
            <a:xfrm>
              <a:off x="5959522" y="1678675"/>
              <a:ext cx="4251278" cy="3657599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bn-BD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মিজানুর রহমান</a:t>
              </a:r>
            </a:p>
            <a:p>
              <a:pPr algn="ctr">
                <a:defRPr/>
              </a:pPr>
              <a:r>
                <a:rPr lang="bn-BD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>
                <a:defRPr/>
              </a:pPr>
              <a:r>
                <a:rPr lang="bn-BD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চৌধুরাণী গার্লস স্কুল এন্ড কলেজ </a:t>
              </a:r>
            </a:p>
            <a:p>
              <a:pPr algn="ctr">
                <a:defRPr/>
              </a:pPr>
              <a:r>
                <a:rPr lang="bn-BD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পীরগাছা,রংপুর ।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E-mail:  </a:t>
              </a:r>
              <a:r>
                <a:rPr lang="en-US" sz="20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mijan</a:t>
              </a:r>
              <a:r>
                <a:rPr lang="bn-BD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eid</a:t>
              </a:r>
              <a:r>
                <a:rPr 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@gmail.com</a:t>
              </a:r>
              <a:endPara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Mobile : 01715572082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1678674"/>
              <a:ext cx="3657600" cy="36576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</p:spTree>
    <p:extLst>
      <p:ext uri="{BB962C8B-B14F-4D97-AF65-F5344CB8AC3E}">
        <p14:creationId xmlns:p14="http://schemas.microsoft.com/office/powerpoint/2010/main" val="67767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67000" y="609600"/>
            <a:ext cx="6482862" cy="5791200"/>
            <a:chOff x="1365738" y="227462"/>
            <a:chExt cx="6482862" cy="5791200"/>
          </a:xfrm>
        </p:grpSpPr>
        <p:sp>
          <p:nvSpPr>
            <p:cNvPr id="2" name="Flowchart: Process 1"/>
            <p:cNvSpPr/>
            <p:nvPr/>
          </p:nvSpPr>
          <p:spPr>
            <a:xfrm>
              <a:off x="1371600" y="228600"/>
              <a:ext cx="6477000" cy="1253836"/>
            </a:xfrm>
            <a:prstGeom prst="flowChart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7200" b="1" dirty="0">
                  <a:ln w="19050">
                    <a:solidFill>
                      <a:srgbClr val="1F497D">
                        <a:tint val="1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7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365738" y="227462"/>
              <a:ext cx="6477000" cy="1253836"/>
            </a:xfrm>
            <a:prstGeom prst="flowChartProcess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7200" b="1" dirty="0">
                  <a:ln w="19050">
                    <a:solidFill>
                      <a:srgbClr val="1F497D">
                        <a:tint val="1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7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71600" y="1980062"/>
              <a:ext cx="6477000" cy="4038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শ্রেণি :  নবম  </a:t>
              </a:r>
            </a:p>
            <a:p>
              <a:pPr>
                <a:defRPr/>
              </a:pP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বিষয় : ভূগোল ও পরিবেশ    </a:t>
              </a:r>
              <a:endPara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একাদশ</a:t>
              </a:r>
              <a:endParaRPr lang="bn-IN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বাংলাদেশের সম্পদ ও শিল্প </a:t>
              </a:r>
              <a:endPara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en-US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সময় : ৪০ মিনিট</a:t>
              </a:r>
            </a:p>
            <a:p>
              <a:pPr>
                <a:defRPr/>
              </a:pPr>
              <a:r>
                <a:rPr lang="bn-BD" sz="3600" dirty="0">
                  <a:latin typeface="NikoshBAN" pitchFamily="2" charset="0"/>
                  <a:cs typeface="NikoshBAN" pitchFamily="2" charset="0"/>
                </a:rPr>
                <a:t>     তারিখ : ০৪-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1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- ২০২০খ্রিঃ 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173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00D4D4-133F-4746-AE66-30BDFCBC89C2}"/>
              </a:ext>
            </a:extLst>
          </p:cNvPr>
          <p:cNvSpPr/>
          <p:nvPr/>
        </p:nvSpPr>
        <p:spPr>
          <a:xfrm>
            <a:off x="293077" y="3598143"/>
            <a:ext cx="5915643" cy="295036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AAC76C-905A-4BE5-9252-DF22EFDE74EC}"/>
              </a:ext>
            </a:extLst>
          </p:cNvPr>
          <p:cNvSpPr/>
          <p:nvPr/>
        </p:nvSpPr>
        <p:spPr>
          <a:xfrm>
            <a:off x="6580107" y="2363372"/>
            <a:ext cx="5318816" cy="41851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279FFD-4904-4BB4-9C37-EB9A49C9D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77" y="309491"/>
            <a:ext cx="5915643" cy="315077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3A661A-357C-42F7-A439-9DEDA2572C0E}"/>
              </a:ext>
            </a:extLst>
          </p:cNvPr>
          <p:cNvSpPr txBox="1"/>
          <p:nvPr/>
        </p:nvSpPr>
        <p:spPr>
          <a:xfrm>
            <a:off x="7315200" y="647114"/>
            <a:ext cx="3826412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ছবি গুলো লক্ষ্য কর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56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E5D5C1-AF4E-47E6-86F1-48D164549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079" y="157939"/>
            <a:ext cx="5541902" cy="6542122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accent3">
                <a:lumMod val="20000"/>
                <a:lumOff val="80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859867-DFA1-4C2E-B9CD-54C213BCDEDA}"/>
              </a:ext>
            </a:extLst>
          </p:cNvPr>
          <p:cNvSpPr/>
          <p:nvPr/>
        </p:nvSpPr>
        <p:spPr>
          <a:xfrm>
            <a:off x="512511" y="417773"/>
            <a:ext cx="50674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213B3-041D-4D73-8D59-2676742505D4}"/>
              </a:ext>
            </a:extLst>
          </p:cNvPr>
          <p:cNvSpPr/>
          <p:nvPr/>
        </p:nvSpPr>
        <p:spPr>
          <a:xfrm>
            <a:off x="275266" y="3216199"/>
            <a:ext cx="5541902" cy="110799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বনাঞ্চল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76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4B7B18-A673-42CA-B07A-10409EA558F2}"/>
              </a:ext>
            </a:extLst>
          </p:cNvPr>
          <p:cNvSpPr/>
          <p:nvPr/>
        </p:nvSpPr>
        <p:spPr>
          <a:xfrm>
            <a:off x="980501" y="2551055"/>
            <a:ext cx="9887643" cy="4031873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বনজ সম্পদ 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বাংলাদেশের বনাঞ্চলের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চিহ্নিত করতে পারবে;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বনাঞ্চলের শ্রেণি বিভাগ ব্যাখ্যা করতে পারবে;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বাংলাদেশের বনাঞ্চলের গুরুত্ব বিশ্লেষণ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C301CE-595C-49AB-8020-FBE56B0D31FB}"/>
              </a:ext>
            </a:extLst>
          </p:cNvPr>
          <p:cNvSpPr txBox="1"/>
          <p:nvPr/>
        </p:nvSpPr>
        <p:spPr>
          <a:xfrm>
            <a:off x="3822879" y="424212"/>
            <a:ext cx="4546242" cy="1569660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 শিখনফল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26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432883-1972-485A-A966-2727E8B99528}"/>
              </a:ext>
            </a:extLst>
          </p:cNvPr>
          <p:cNvSpPr/>
          <p:nvPr/>
        </p:nvSpPr>
        <p:spPr>
          <a:xfrm>
            <a:off x="337625" y="95081"/>
            <a:ext cx="5181591" cy="31121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5A65C8-1C93-4068-AB82-A39455CFD9EE}"/>
              </a:ext>
            </a:extLst>
          </p:cNvPr>
          <p:cNvSpPr/>
          <p:nvPr/>
        </p:nvSpPr>
        <p:spPr>
          <a:xfrm>
            <a:off x="337625" y="3355107"/>
            <a:ext cx="5181591" cy="257942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75F304-226E-439F-8640-09E436C0100F}"/>
              </a:ext>
            </a:extLst>
          </p:cNvPr>
          <p:cNvSpPr/>
          <p:nvPr/>
        </p:nvSpPr>
        <p:spPr>
          <a:xfrm>
            <a:off x="6217921" y="3321267"/>
            <a:ext cx="5636454" cy="257942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772AD3-9B97-43F7-AE02-142C1543EE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1" y="95081"/>
            <a:ext cx="5636455" cy="31121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8A4C39-0AC1-4DFB-9F26-C023EDEE12BE}"/>
              </a:ext>
            </a:extLst>
          </p:cNvPr>
          <p:cNvSpPr/>
          <p:nvPr/>
        </p:nvSpPr>
        <p:spPr>
          <a:xfrm>
            <a:off x="458879" y="6048577"/>
            <a:ext cx="112742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অর্থনৈতি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২৫%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29788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AD3653-D540-4D9B-99D6-19BDD3D5A3AF}"/>
              </a:ext>
            </a:extLst>
          </p:cNvPr>
          <p:cNvSpPr txBox="1"/>
          <p:nvPr/>
        </p:nvSpPr>
        <p:spPr>
          <a:xfrm>
            <a:off x="393895" y="4752825"/>
            <a:ext cx="10930597" cy="14465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বন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ভূ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তে যে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বনজ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BE85CE-2263-40DF-99FC-413E0BB21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98" y="610701"/>
            <a:ext cx="3399204" cy="3724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D52B58-804B-45BB-8AB5-DF0E25993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840" y="758144"/>
            <a:ext cx="4327060" cy="3363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BCDAF8-205C-4A05-85A9-EDA5E63E84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4" y="824472"/>
            <a:ext cx="3091016" cy="3297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501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130854-5D94-4FC1-ADC8-C8B323913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178" y="1707316"/>
            <a:ext cx="3739207" cy="34433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C154CB-0D90-48FB-B89F-B969C61CB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47" y="1707315"/>
            <a:ext cx="2953137" cy="33560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F38C6B-94B1-40E5-954D-15DC4DE41708}"/>
              </a:ext>
            </a:extLst>
          </p:cNvPr>
          <p:cNvSpPr txBox="1"/>
          <p:nvPr/>
        </p:nvSpPr>
        <p:spPr>
          <a:xfrm>
            <a:off x="124432" y="5306536"/>
            <a:ext cx="295313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ক্রান্তীয় চিরহরিৎ এবং পাতাঝরা গাছের বনভূমি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F2FEE0-D53A-4E87-8916-915685B91979}"/>
              </a:ext>
            </a:extLst>
          </p:cNvPr>
          <p:cNvSpPr txBox="1"/>
          <p:nvPr/>
        </p:nvSpPr>
        <p:spPr>
          <a:xfrm>
            <a:off x="3541285" y="5508862"/>
            <a:ext cx="380205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ক্রান্তীয় পাতাঝরা গাছের বনভূমি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F7BE77-C423-4068-ABD0-04F67700F92D}"/>
              </a:ext>
            </a:extLst>
          </p:cNvPr>
          <p:cNvSpPr txBox="1"/>
          <p:nvPr/>
        </p:nvSpPr>
        <p:spPr>
          <a:xfrm>
            <a:off x="8215409" y="5490597"/>
            <a:ext cx="335561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স্রোতজ বনভূমি বা সুন্দরবন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92FC71-03BA-4FB5-A7DD-FB571B2A2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827" y="1707315"/>
            <a:ext cx="3613508" cy="33560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957B0-5869-4456-8913-436AB14FFC5D}"/>
              </a:ext>
            </a:extLst>
          </p:cNvPr>
          <p:cNvSpPr txBox="1"/>
          <p:nvPr/>
        </p:nvSpPr>
        <p:spPr>
          <a:xfrm>
            <a:off x="3311856" y="336351"/>
            <a:ext cx="556828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বনভূমি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71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247</Words>
  <Application>Microsoft Office PowerPoint</Application>
  <PresentationFormat>Widescreen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Mijan</dc:creator>
  <cp:lastModifiedBy>Mijan</cp:lastModifiedBy>
  <cp:revision>61</cp:revision>
  <dcterms:created xsi:type="dcterms:W3CDTF">2020-11-01T18:57:45Z</dcterms:created>
  <dcterms:modified xsi:type="dcterms:W3CDTF">2020-11-03T19:01:24Z</dcterms:modified>
</cp:coreProperties>
</file>