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70" r:id="rId15"/>
    <p:sldId id="268" r:id="rId16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97" autoAdjust="0"/>
    <p:restoredTop sz="94660"/>
  </p:normalViewPr>
  <p:slideViewPr>
    <p:cSldViewPr>
      <p:cViewPr varScale="1">
        <p:scale>
          <a:sx n="41" d="100"/>
          <a:sy n="41" d="100"/>
        </p:scale>
        <p:origin x="-1770" y="-102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1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.mannan12818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9060" y="76201"/>
            <a:ext cx="1188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" y="1143000"/>
            <a:ext cx="11986260" cy="6781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346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843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</a:rPr>
              <a:t>একক ও দলীয় কাজ</a:t>
            </a:r>
          </a:p>
          <a:p>
            <a:r>
              <a:rPr lang="bn-BD" sz="4000" dirty="0" smtClean="0">
                <a:solidFill>
                  <a:srgbClr val="002060"/>
                </a:solidFill>
              </a:rPr>
              <a:t>ক)দল যুদ্ধের তিনটি কারণ বলবে।</a:t>
            </a:r>
          </a:p>
          <a:p>
            <a:r>
              <a:rPr lang="bn-BD" sz="4000" dirty="0" smtClean="0">
                <a:solidFill>
                  <a:srgbClr val="002060"/>
                </a:solidFill>
              </a:rPr>
              <a:t>খ)দল মুসলমানদের পরাজয়ের তিনটি কারণ বলবে। </a:t>
            </a:r>
          </a:p>
          <a:p>
            <a:pPr algn="ctr"/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687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496" y="-73729"/>
            <a:ext cx="11887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/>
              <a:t>মূল্যায়ন</a:t>
            </a:r>
          </a:p>
          <a:p>
            <a:r>
              <a:rPr lang="bn-BD" sz="4800" dirty="0" smtClean="0"/>
              <a:t>  কত সালে এযুদ্ধ ঘটে ছিল?</a:t>
            </a:r>
          </a:p>
          <a:p>
            <a:r>
              <a:rPr lang="bn-BD" sz="4800" dirty="0" smtClean="0"/>
              <a:t>  মুসলমানদের সৈন্য সংখ্যা কত ছিল?</a:t>
            </a:r>
          </a:p>
        </p:txBody>
      </p:sp>
      <p:sp>
        <p:nvSpPr>
          <p:cNvPr id="3" name="Flowchart: Connector 2"/>
          <p:cNvSpPr/>
          <p:nvPr/>
        </p:nvSpPr>
        <p:spPr>
          <a:xfrm>
            <a:off x="158496" y="1300340"/>
            <a:ext cx="59436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297180" y="2087880"/>
            <a:ext cx="59436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425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188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সারসংক্ষেপ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917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1188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/>
              <a:t>বাড়ির কাজ</a:t>
            </a:r>
            <a:endParaRPr lang="bn-BD" sz="4000" dirty="0" smtClean="0"/>
          </a:p>
          <a:p>
            <a:r>
              <a:rPr lang="bn-BD" sz="4400" dirty="0" smtClean="0">
                <a:solidFill>
                  <a:srgbClr val="002060"/>
                </a:solidFill>
              </a:rPr>
              <a:t>উহুদ যুদ্ধের ফলে মুসলমানদের </a:t>
            </a:r>
          </a:p>
          <a:p>
            <a:r>
              <a:rPr lang="bn-BD" sz="4400" dirty="0" smtClean="0">
                <a:solidFill>
                  <a:srgbClr val="002060"/>
                </a:solidFill>
              </a:rPr>
              <a:t>যে শিক্ষা অর্জন করে তার বর্ণনা দাও।</a:t>
            </a:r>
            <a:r>
              <a:rPr lang="bn-BD" sz="44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163241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1"/>
            <a:ext cx="118872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বই রেফারেন্স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</a:rPr>
              <a:t>ইসলামের ইতিহাস ও সংস্কৃতি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</a:rPr>
              <a:t>প্রথমপত্র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</a:rPr>
              <a:t>পুথিনিলয় প্রকাশনি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</a:rPr>
              <a:t>ডঃ ওসমান গনি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9314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0"/>
            <a:ext cx="117881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/>
              <a:t>ধন্যবাদ</a:t>
            </a:r>
            <a:endParaRPr lang="en-US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71600"/>
            <a:ext cx="11788139" cy="5486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496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/>
          <p:nvPr/>
        </p:nvSpPr>
        <p:spPr>
          <a:xfrm>
            <a:off x="0" y="1371599"/>
            <a:ext cx="11887200" cy="41414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4498" tIns="52249" rIns="104498" bIns="52249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মান্নান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মেহনাজ হোসেন মীম আদর্শ সরকারি কলেজ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০১৭২২৮৮৭৭৫১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hlinkClick r:id="rId2"/>
              </a:rPr>
              <a:t>a.mannan</a:t>
            </a:r>
            <a:r>
              <a:rPr lang="en-US" sz="4400" dirty="0" smtClean="0">
                <a:solidFill>
                  <a:schemeClr val="bg1"/>
                </a:solidFill>
                <a:latin typeface="Arial Black" pitchFamily="34" charset="0"/>
                <a:hlinkClick r:id="rId2"/>
              </a:rPr>
              <a:t>12818</a:t>
            </a:r>
            <a:r>
              <a:rPr lang="en-US" sz="4400" dirty="0" smtClean="0">
                <a:solidFill>
                  <a:schemeClr val="bg1"/>
                </a:solidFill>
                <a:hlinkClick r:id="rId2"/>
              </a:rPr>
              <a:t>@gmail.com</a:t>
            </a:r>
            <a:endParaRPr lang="en-US" sz="4400" dirty="0" smtClean="0">
              <a:solidFill>
                <a:schemeClr val="bg1"/>
              </a:solidFill>
            </a:endParaRPr>
          </a:p>
          <a:p>
            <a:pPr algn="ctr"/>
            <a:r>
              <a:rPr lang="en-US" sz="4400" dirty="0" err="1" smtClean="0">
                <a:solidFill>
                  <a:schemeClr val="bg1"/>
                </a:solidFill>
              </a:rPr>
              <a:t>Youtube</a:t>
            </a:r>
            <a:r>
              <a:rPr lang="en-US" sz="4400" dirty="0" smtClean="0">
                <a:solidFill>
                  <a:schemeClr val="bg1"/>
                </a:solidFill>
              </a:rPr>
              <a:t>:  </a:t>
            </a:r>
            <a:r>
              <a:rPr lang="en-US" sz="4400" dirty="0" err="1" smtClean="0">
                <a:solidFill>
                  <a:schemeClr val="bg1"/>
                </a:solidFill>
              </a:rPr>
              <a:t>Getway</a:t>
            </a:r>
            <a:r>
              <a:rPr lang="en-US" sz="4400" dirty="0" smtClean="0">
                <a:solidFill>
                  <a:schemeClr val="bg1"/>
                </a:solidFill>
              </a:rPr>
              <a:t> Easy Education</a:t>
            </a:r>
            <a:endParaRPr lang="bn-BD" sz="4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715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0" y="914400"/>
            <a:ext cx="117881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বিষয়ঃইসলামের ইতিহাস ও সংস্কৃতি প্রথম পত্র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শ্রেণিঃএকাদশ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অধ্যায়ঃদ্বিতীয়,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সময়ঃ৬০মিনিট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73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880"/>
            <a:ext cx="11887199" cy="7025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0780" y="0"/>
            <a:ext cx="455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16484" y="281465"/>
            <a:ext cx="200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পুর্ব জ্ঞান যাচাই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460927" y="5943601"/>
            <a:ext cx="2361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পরবর্তী আলোচনা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627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9248" y="1295400"/>
            <a:ext cx="115900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শিরোনামঃপ্রাথমিক যুদ্ধ</a:t>
            </a:r>
          </a:p>
          <a:p>
            <a:pPr algn="ctr"/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উহুদের যুদ্ধ</a:t>
            </a:r>
          </a:p>
          <a:p>
            <a:pPr algn="ctr"/>
            <a:endParaRPr lang="bn-BD" sz="5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571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"/>
            <a:ext cx="11887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 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১।উহুদের যুদ্ধের কারণ,ঘটনা ও ফলাফল বর্ণনা করতে পাড়বে।</a:t>
            </a:r>
            <a:endParaRPr lang="bn-BD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২।মুসলমানদের পরাজয়ের প্রকৃত কারণ ব্যাখ্যা করতে পারবে।</a:t>
            </a:r>
            <a:endParaRPr lang="bn-BD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৩।নেতার আদেশ অমান্য করলে যে ভয়াবহ পরিনতি হয় তা বিশ্লেষণ করতে পারবে।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234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70467"/>
            <a:ext cx="11887200" cy="4401205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পর্যালোচনা-</a:t>
            </a:r>
          </a:p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যুদ্ধের কারণ সমূহ</a:t>
            </a:r>
          </a:p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১।বদরের যুদ্ধের প্রতিশোধস্পৃহা,</a:t>
            </a:r>
          </a:p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২।মদিনার প্রাধান্য,</a:t>
            </a:r>
          </a:p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৩।হাশেমী ও উমাইয়া দ্বন্দ্ব,</a:t>
            </a:r>
          </a:p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৪।প্রত্যক্ষ কারণ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611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2" y="-152400"/>
            <a:ext cx="1188720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যুদ্ধের ঘটনা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140" y="955596"/>
            <a:ext cx="5071872" cy="5902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596"/>
            <a:ext cx="6835140" cy="59024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704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9060" y="1"/>
            <a:ext cx="11887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/>
              <a:t>ফলাফল</a:t>
            </a:r>
            <a:endParaRPr lang="bn-BD" sz="8000" dirty="0"/>
          </a:p>
          <a:p>
            <a:r>
              <a:rPr lang="bn-BD" sz="3600" dirty="0" smtClean="0">
                <a:solidFill>
                  <a:srgbClr val="7030A0"/>
                </a:solidFill>
              </a:rPr>
              <a:t>১।মুসলমানদের বিপর্যয়</a:t>
            </a:r>
          </a:p>
          <a:p>
            <a:r>
              <a:rPr lang="bn-BD" sz="3600" dirty="0" smtClean="0">
                <a:solidFill>
                  <a:srgbClr val="7030A0"/>
                </a:solidFill>
              </a:rPr>
              <a:t>২।ঈমান ও ধৈর্যের পরীক্ষা</a:t>
            </a:r>
          </a:p>
          <a:p>
            <a:r>
              <a:rPr lang="bn-BD" sz="3600" dirty="0" smtClean="0">
                <a:solidFill>
                  <a:srgbClr val="7030A0"/>
                </a:solidFill>
              </a:rPr>
              <a:t>৩।মুসলমানদের চরম শিক্ষা লাভ। 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135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190</Words>
  <Application>Microsoft Office PowerPoint</Application>
  <PresentationFormat>Custom</PresentationFormat>
  <Paragraphs>48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Rangunia Woman Clg</dc:creator>
  <cp:lastModifiedBy>Ma</cp:lastModifiedBy>
  <cp:revision>63</cp:revision>
  <dcterms:created xsi:type="dcterms:W3CDTF">2006-08-16T00:00:00Z</dcterms:created>
  <dcterms:modified xsi:type="dcterms:W3CDTF">2020-11-03T18:07:34Z</dcterms:modified>
</cp:coreProperties>
</file>