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8" r:id="rId2"/>
    <p:sldId id="269" r:id="rId3"/>
    <p:sldId id="273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4" r:id="rId15"/>
    <p:sldId id="275" r:id="rId16"/>
    <p:sldId id="276" r:id="rId17"/>
    <p:sldId id="278" r:id="rId18"/>
    <p:sldId id="277" r:id="rId19"/>
  </p:sldIdLst>
  <p:sldSz cx="118872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511A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812" y="-102"/>
      </p:cViewPr>
      <p:guideLst>
        <p:guide orient="horz" pos="2160"/>
        <p:guide pos="3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96240" y="329185"/>
            <a:ext cx="11091672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44175" y="434162"/>
            <a:ext cx="10798852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39089" y="1820206"/>
            <a:ext cx="1010412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39089" y="3685032"/>
            <a:ext cx="1010412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09E47-DF7A-4FA5-9A7B-FD40967C7FD3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780F7-F20A-42B0-BABC-AAEF90A17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796" y="4983480"/>
            <a:ext cx="10639044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3796" y="530352"/>
            <a:ext cx="10639044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09E47-DF7A-4FA5-9A7B-FD40967C7FD3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780F7-F20A-42B0-BABC-AAEF90A17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533405"/>
            <a:ext cx="257556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420" y="533403"/>
            <a:ext cx="772668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09E47-DF7A-4FA5-9A7B-FD40967C7FD3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780F7-F20A-42B0-BABC-AAEF90A17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796" y="4983480"/>
            <a:ext cx="10639044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796" y="530352"/>
            <a:ext cx="10639044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09E47-DF7A-4FA5-9A7B-FD40967C7FD3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780F7-F20A-42B0-BABC-AAEF90A17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96240" y="329185"/>
            <a:ext cx="11091672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44175" y="434163"/>
            <a:ext cx="10798852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847" y="4928616"/>
            <a:ext cx="10639044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847" y="5624484"/>
            <a:ext cx="10639044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09E47-DF7A-4FA5-9A7B-FD40967C7FD3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780F7-F20A-42B0-BABC-AAEF90A17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658" y="530352"/>
            <a:ext cx="5111496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968" y="530352"/>
            <a:ext cx="5111496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09E47-DF7A-4FA5-9A7B-FD40967C7FD3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780F7-F20A-42B0-BABC-AAEF90A17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796" y="4983480"/>
            <a:ext cx="10639044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9391" y="579438"/>
            <a:ext cx="5111496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047820" y="579438"/>
            <a:ext cx="5111496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789391" y="1447800"/>
            <a:ext cx="5111496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47820" y="1447800"/>
            <a:ext cx="5111496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09E47-DF7A-4FA5-9A7B-FD40967C7FD3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780F7-F20A-42B0-BABC-AAEF90A17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09E47-DF7A-4FA5-9A7B-FD40967C7FD3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780F7-F20A-42B0-BABC-AAEF90A17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96240" y="329185"/>
            <a:ext cx="11091672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09E47-DF7A-4FA5-9A7B-FD40967C7FD3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780F7-F20A-42B0-BABC-AAEF90A17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419" y="533400"/>
            <a:ext cx="386334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200501" y="1447802"/>
            <a:ext cx="386334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89784" y="930144"/>
            <a:ext cx="6014007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09E47-DF7A-4FA5-9A7B-FD40967C7FD3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780F7-F20A-42B0-BABC-AAEF90A17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96240" y="329185"/>
            <a:ext cx="11091672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321040" y="434162"/>
            <a:ext cx="3021987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5012056"/>
            <a:ext cx="1069848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401526" y="533400"/>
            <a:ext cx="2912364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09E47-DF7A-4FA5-9A7B-FD40967C7FD3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780F7-F20A-42B0-BABC-AAEF90A17D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7924" y="435768"/>
            <a:ext cx="770290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96240" y="329185"/>
            <a:ext cx="11091672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44175" y="434162"/>
            <a:ext cx="10798852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53796" y="4985590"/>
            <a:ext cx="10639044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53796" y="530352"/>
            <a:ext cx="10639044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4909226" y="6111876"/>
            <a:ext cx="2971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209E47-DF7A-4FA5-9A7B-FD40967C7FD3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7881026" y="6111876"/>
            <a:ext cx="2971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852826" y="6111876"/>
            <a:ext cx="5943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9780F7-F20A-42B0-BABC-AAEF90A17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.mannan12818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6022" y="1"/>
            <a:ext cx="11887200" cy="99891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u="sng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u="sng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8380" y="1219200"/>
            <a:ext cx="7231380" cy="519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7231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018" y="304800"/>
            <a:ext cx="11869187" cy="923330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5400" u="sng" dirty="0" smtClean="0">
                <a:latin typeface="NikoshBAN" pitchFamily="2" charset="0"/>
                <a:cs typeface="NikoshBAN" pitchFamily="2" charset="0"/>
              </a:rPr>
              <a:t>ধর্মীয় সংস্কার</a:t>
            </a:r>
            <a:r>
              <a:rPr lang="en-US" sz="5400" u="sng" dirty="0" smtClean="0">
                <a:latin typeface="NikoshBAN" pitchFamily="2" charset="0"/>
                <a:cs typeface="NikoshBAN" pitchFamily="2" charset="0"/>
              </a:rPr>
              <a:t>ঃ-</a:t>
            </a:r>
            <a:endParaRPr lang="en-US" sz="5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2286001"/>
            <a:ext cx="10995660" cy="4031873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brightnessContrast bright="20000" contrast="4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আল্লাহর এক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ত্ব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প্রতিষ্ঠাঃ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সার্ব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ভৌমত্ব প্রতিষ্ঠাঃ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পৌরহিততন্ত্রের অবসানঃ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জন্মান্ত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রবাদ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ধারণার পরিবর্তন ও আখিরাতের ধারণাঃ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সব নবী-রাসুলের প্রতি বিশ্বাসঃ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ইসলামি শরিয়তের শিক্ষাঃ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1140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11932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1703" y="1828800"/>
            <a:ext cx="9608820" cy="37240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উন্নত জাতি গঠন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সংবিধান প্রণয়ন ও ধর্মের ভিত্তিতে রাষ্ট্র  পরিচালনা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গণতান্ত্রিক শাসন ও ন্যায়বিচার প্রতিষ্ঠা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নিরপেক্ষ পররাষ্ট্রনীতি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অমুসলিমদের অধিকার</a:t>
            </a:r>
          </a:p>
          <a:p>
            <a:pPr marL="285750" indent="-285750">
              <a:buFont typeface="Wingdings" pitchFamily="2" charset="2"/>
              <a:buChar char="v"/>
            </a:pPr>
            <a:endParaRPr lang="bn-IN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" y="694823"/>
            <a:ext cx="11094720" cy="830997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4800" u="sng" dirty="0" smtClean="0">
                <a:latin typeface="NikoshBAN" pitchFamily="2" charset="0"/>
                <a:cs typeface="NikoshBAN" pitchFamily="2" charset="0"/>
              </a:rPr>
              <a:t>রাজনৈতিক সংস্কারঃ-</a:t>
            </a:r>
            <a:endParaRPr lang="en-US" sz="4800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65143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5300" y="304801"/>
            <a:ext cx="108966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u="sng" dirty="0" smtClean="0">
                <a:latin typeface="NikoshBAN" pitchFamily="2" charset="0"/>
                <a:cs typeface="NikoshBAN" pitchFamily="2" charset="0"/>
              </a:rPr>
              <a:t>দলীয় কাজঃ-</a:t>
            </a:r>
            <a:endParaRPr lang="en-US" sz="48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" y="1704110"/>
            <a:ext cx="10896600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ধনী-গরিব  বৈষম্য দূরিকরণে জাকাত ভিত্তিক  অর্থনীতির গুরুত্ব  বিশ্লেষণ কর।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ইসলামপূর্ব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আরবের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মহানবী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সং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স্কারের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9912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5300" y="1295400"/>
            <a:ext cx="10896600" cy="923330"/>
          </a:xfrm>
          <a:prstGeom prst="rect">
            <a:avLst/>
          </a:prstGeom>
          <a:pattFill prst="pct75">
            <a:fgClr>
              <a:schemeClr val="accent3">
                <a:lumMod val="40000"/>
                <a:lumOff val="60000"/>
              </a:schemeClr>
            </a:fgClr>
            <a:bgClr>
              <a:srgbClr val="FFC000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bn-IN" sz="5400" b="1" u="sng" dirty="0">
                <a:latin typeface="NikoshBAN" pitchFamily="2" charset="0"/>
                <a:cs typeface="NikoshBAN" pitchFamily="2" charset="0"/>
              </a:rPr>
              <a:t>সাংস্কৃতিক </a:t>
            </a:r>
            <a:r>
              <a:rPr lang="bn-IN" sz="5400" b="1" u="sng" dirty="0" smtClean="0">
                <a:latin typeface="NikoshBAN" pitchFamily="2" charset="0"/>
                <a:cs typeface="NikoshBAN" pitchFamily="2" charset="0"/>
              </a:rPr>
              <a:t>সংস্কারঃ-</a:t>
            </a:r>
            <a:endParaRPr lang="bn-IN" sz="5400" b="1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7139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" y="1066801"/>
            <a:ext cx="10995660" cy="1015663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bn-IN" sz="6000" b="1" u="sng" dirty="0" smtClean="0">
                <a:latin typeface="NikoshBAN" pitchFamily="2" charset="0"/>
                <a:cs typeface="NikoshBAN" pitchFamily="2" charset="0"/>
              </a:rPr>
              <a:t>সারসংক্ষেপ</a:t>
            </a:r>
            <a:endParaRPr lang="en-US" sz="6000" b="1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832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" y="563616"/>
            <a:ext cx="10896600" cy="1200329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মূল্যায়নঃ-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667000"/>
            <a:ext cx="9509760" cy="17543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খারাজ কী?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বায়তুলমাল কী?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মুসলিম রাষ্ট্রে বিচারের  দায়িত্বরত কর্ম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কর্তাকে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কী বলা  হতো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804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" y="914398"/>
            <a:ext cx="1109472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IN" sz="5400" u="sng" dirty="0" smtClean="0">
                <a:latin typeface="NikoshBAN" pitchFamily="2" charset="0"/>
                <a:cs typeface="NikoshBAN" pitchFamily="2" charset="0"/>
              </a:rPr>
              <a:t>ড়ীর কাজঃ-</a:t>
            </a:r>
            <a:endParaRPr lang="en-US" sz="5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" y="2362201"/>
            <a:ext cx="1109472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সংস্কারক  হিসাবে রাসুল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সঃ) এর মূল্যায়ন কর।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4839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" y="457200"/>
            <a:ext cx="1099566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u="sng" dirty="0" err="1" smtClean="0">
                <a:latin typeface="NikoshBAN" pitchFamily="2" charset="0"/>
                <a:cs typeface="NikoshBAN" pitchFamily="2" charset="0"/>
              </a:rPr>
              <a:t>রেফারেন্স</a:t>
            </a:r>
            <a:endParaRPr lang="en-US" sz="48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438400"/>
            <a:ext cx="9906000" cy="17543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্যমিক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সংস্কৃতি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রচনায়ঃ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সহিদুল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623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8300" y="2667000"/>
            <a:ext cx="5604477" cy="156966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bn-IN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622" y="1219200"/>
            <a:ext cx="4784443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3956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" y="381000"/>
            <a:ext cx="10896600" cy="830997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48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u="sng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419100" y="1344916"/>
            <a:ext cx="11049000" cy="41681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04498" tIns="52249" rIns="104498" bIns="52249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মান্নান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সংস্কৃতি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মেহনাজ হোসেন মীম আদর্শ সরকারি কলেজ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০১৭২২৮৮৭৭৫১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hlinkClick r:id="rId2"/>
              </a:rPr>
              <a:t>a.mannan</a:t>
            </a:r>
            <a:r>
              <a:rPr lang="en-US" sz="4400" dirty="0" smtClean="0">
                <a:solidFill>
                  <a:schemeClr val="bg1"/>
                </a:solidFill>
                <a:latin typeface="Arial Black" pitchFamily="34" charset="0"/>
                <a:hlinkClick r:id="rId2"/>
              </a:rPr>
              <a:t>12818</a:t>
            </a:r>
            <a:r>
              <a:rPr lang="en-US" sz="4400" dirty="0" smtClean="0">
                <a:solidFill>
                  <a:schemeClr val="bg1"/>
                </a:solidFill>
                <a:hlinkClick r:id="rId2"/>
              </a:rPr>
              <a:t>@gmail.com</a:t>
            </a:r>
            <a:endParaRPr lang="en-US" sz="4400" dirty="0" smtClean="0">
              <a:solidFill>
                <a:schemeClr val="bg1"/>
              </a:solidFill>
            </a:endParaRPr>
          </a:p>
          <a:p>
            <a:pPr algn="ctr"/>
            <a:r>
              <a:rPr lang="en-US" sz="4400" dirty="0" err="1" smtClean="0">
                <a:solidFill>
                  <a:schemeClr val="bg1"/>
                </a:solidFill>
              </a:rPr>
              <a:t>Youtube</a:t>
            </a:r>
            <a:r>
              <a:rPr lang="en-US" sz="4400" dirty="0" smtClean="0">
                <a:solidFill>
                  <a:schemeClr val="bg1"/>
                </a:solidFill>
              </a:rPr>
              <a:t>:  </a:t>
            </a:r>
            <a:r>
              <a:rPr lang="en-US" sz="4400" dirty="0" err="1" smtClean="0">
                <a:solidFill>
                  <a:schemeClr val="bg1"/>
                </a:solidFill>
              </a:rPr>
              <a:t>Getway</a:t>
            </a:r>
            <a:r>
              <a:rPr lang="en-US" sz="4400" dirty="0" smtClean="0">
                <a:solidFill>
                  <a:schemeClr val="bg1"/>
                </a:solidFill>
              </a:rPr>
              <a:t> Easy Education</a:t>
            </a:r>
            <a:endParaRPr lang="bn-BD" sz="4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1121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" y="838201"/>
            <a:ext cx="11094720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 পরিচিতি</a:t>
            </a:r>
            <a:endParaRPr lang="en-US" sz="4800" b="1" u="sng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0260" y="2057400"/>
            <a:ext cx="7429500" cy="230832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বিষয়ঃ ইসলামের ইতিহাস ও সংস্কৃতি (১ম পত্র)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একাদশ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অধ্যায়ঃ  দ্বিতীয়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সময়ঃ ৬০ মিনিট, পিরিয়ড – ১ম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ঘন্টা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4468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-6926"/>
            <a:ext cx="11887199" cy="126188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ইতিহাসে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শ্রেষ্ঠ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স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ংস্কারক  বলা হয় কাকে?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71600"/>
            <a:ext cx="11807635" cy="560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1872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026" y="838200"/>
            <a:ext cx="10820052" cy="707886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40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r>
              <a:rPr lang="en-US" sz="40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IN" sz="40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025" y="3054927"/>
            <a:ext cx="11033935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হযরত মুহাম্মদ (সঃ) এর সংস্কার সমূহ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0638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73" y="381001"/>
            <a:ext cx="11010553" cy="144655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শিখন ফলঃ-</a:t>
            </a: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পারবে...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273" y="1809968"/>
            <a:ext cx="11010553" cy="47089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 সামাজিক সংস্কার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২।অর্থনৈতিক সংস্কার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৩। ধর্মীয় সংস্কার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৪।রাজনৈতিক সংস্কার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৫। সাংস্কৃতিক সংস্কার</a:t>
            </a:r>
          </a:p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7408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" y="457200"/>
            <a:ext cx="10896600" cy="707886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4000" b="1" u="sng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সামাজিক  </a:t>
            </a:r>
            <a:r>
              <a:rPr lang="bn-IN" sz="40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সংস্কারঃ-</a:t>
            </a:r>
            <a:endParaRPr lang="bn-IN" sz="4000" b="1" u="sng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670" y="2133600"/>
            <a:ext cx="8221980" cy="28315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মানবতার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গঠন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নারীদের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ম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র্যাদা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দান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দাস- দাসীদের মর্যাদা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দান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সমাজে শান্তি প্রতিষ্ঠা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50045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9470"/>
            <a:ext cx="1188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" y="362634"/>
            <a:ext cx="11094720" cy="707886"/>
          </a:xfrm>
          <a:prstGeom prst="rect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4000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অর্থনৈতিক সংস্কার</a:t>
            </a:r>
            <a:r>
              <a:rPr lang="en-US" sz="4000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:-</a:t>
            </a:r>
            <a:endParaRPr lang="en-US" sz="4000" u="sng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6370" y="2057401"/>
            <a:ext cx="9014460" cy="27392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নীতিসম্মত অর্থ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উ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পার্জনের বিধান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রাজস্ব ব্যবস্থার  প্রবর্তন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গনিমাহ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জাকাত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,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গ) জিজিয়া,  ঘ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খারাজ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ঙ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আল-ফে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বায়তুলমাল প্রতিষ্ঠা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কৃষি ও ব্যবসার উন্নতি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2761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" y="6927"/>
            <a:ext cx="11094720" cy="923330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5400" u="sng" dirty="0" smtClean="0">
                <a:latin typeface="NikoshBAN" pitchFamily="2" charset="0"/>
                <a:cs typeface="NikoshBAN" pitchFamily="2" charset="0"/>
              </a:rPr>
              <a:t>একক কাজঃ-</a:t>
            </a:r>
            <a:endParaRPr lang="en-US" sz="5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" y="914401"/>
            <a:ext cx="11094720" cy="646331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নারী জাতির অধিকার প্রতিষ্ঠায় মহানবী (সঃ) অবদান লিখ।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0260" y="2057401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মহানবী (সঃ) নারীদের প্রতি শ্রদ্ধাশীল ছিলেন।  তিনি  সমাজে নারীদের  অধিকার  প্রতিষ্ঠা করেন। নবী (সঃ) নারীদেরকে পিতা ও স্বামীর সম্পত্তিতে  অধিকার প্রধান করেন। তিনি কন্যা সন্তান হত্যা নিষিদ্ধ ঘোষণা করেন। তোমাদের মধ্যে সেই ব্যক্তি উত্তম  যার প্রথম সন্তান মেয়ে। তিনি পরিবার ও বিবাহ আইন সংশোধন  করে  নারীদের সহধর্মিণীর  আসনে অধিষ্ঠিত  করেন।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22458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891</TotalTime>
  <Words>356</Words>
  <Application>Microsoft Office PowerPoint</Application>
  <PresentationFormat>Custom</PresentationFormat>
  <Paragraphs>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NET Computers</dc:creator>
  <cp:lastModifiedBy>Ma</cp:lastModifiedBy>
  <cp:revision>127</cp:revision>
  <dcterms:created xsi:type="dcterms:W3CDTF">2019-02-05T13:13:59Z</dcterms:created>
  <dcterms:modified xsi:type="dcterms:W3CDTF">2020-11-03T14:51:33Z</dcterms:modified>
</cp:coreProperties>
</file>