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85" r:id="rId3"/>
    <p:sldId id="258" r:id="rId4"/>
    <p:sldId id="261" r:id="rId5"/>
    <p:sldId id="262" r:id="rId6"/>
    <p:sldId id="270" r:id="rId7"/>
    <p:sldId id="265" r:id="rId8"/>
    <p:sldId id="272" r:id="rId9"/>
    <p:sldId id="267" r:id="rId10"/>
    <p:sldId id="271" r:id="rId11"/>
    <p:sldId id="274" r:id="rId12"/>
    <p:sldId id="276" r:id="rId13"/>
    <p:sldId id="268" r:id="rId14"/>
    <p:sldId id="278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5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17C104-BB1C-481F-A35A-62668AE5D18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1AB86E-701A-42E2-B717-7781620789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.mannan12818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2799" y="1767003"/>
            <a:ext cx="8129392" cy="404065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545335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512237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b="1" u="sng" dirty="0"/>
              <a:t/>
            </a:r>
            <a:br>
              <a:rPr lang="bn-IN" b="1" u="sng" dirty="0"/>
            </a:br>
            <a:r>
              <a:rPr lang="bn-IN" b="1" u="sng" dirty="0" smtClean="0"/>
              <a:t/>
            </a:r>
            <a:br>
              <a:rPr lang="bn-IN" b="1" u="sng" dirty="0" smtClean="0"/>
            </a:br>
            <a:r>
              <a:rPr lang="bn-IN" b="1" u="sng" dirty="0"/>
              <a:t/>
            </a:r>
            <a:br>
              <a:rPr lang="bn-IN" b="1" u="sng" dirty="0"/>
            </a:br>
            <a:r>
              <a:rPr lang="bn-IN" b="1" dirty="0" smtClean="0"/>
              <a:t>				</a:t>
            </a:r>
            <a:r>
              <a:rPr lang="bn-IN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bn-IN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খারেজী সম্প্রদায়ের উৎপত্তি</a:t>
            </a:r>
          </a:p>
          <a:p>
            <a:pPr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জাহরাওয়ানের যুদ্ধ(৬৫৯ খ্রীঃ)</a:t>
            </a:r>
          </a:p>
          <a:p>
            <a:pPr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সাম্রাজ্যের বিভক্তিকরণ সন্ধি</a:t>
            </a:r>
          </a:p>
          <a:p>
            <a:pPr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খিলাফাতের মর্যাদা লোপ</a:t>
            </a:r>
          </a:p>
          <a:p>
            <a:pPr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খারেজীদের নাশাকতামুলক তৎপরতা</a:t>
            </a:r>
          </a:p>
          <a:p>
            <a:pPr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হযরত আলী(র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এর মৃত্যু এবং গণতন্ত্রের পরিবির্তে রাজতন্ত্রে প্রতিষ্ঠা(৬৬১ খ্রীঃ)</a:t>
            </a:r>
          </a:p>
          <a:p>
            <a:pPr>
              <a:buNone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উমাইয়াদের নৃশংস কার্যাবলী</a:t>
            </a:r>
          </a:p>
          <a:p>
            <a:pPr>
              <a:buNone/>
            </a:pPr>
            <a:r>
              <a:rPr lang="bn-IN" sz="3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সিফফিনের যুদ্ধ এড়াতে হযরত আলী (রাঃ) এর গৃহিত পদক্ষেপ গুলো বর্ণনা কর।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সিফফিন কোথায় অবস্থিত?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 সংক্ষেপ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1556" y="1027289"/>
            <a:ext cx="7495822" cy="377048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endParaRPr lang="bn-IN" dirty="0">
              <a:solidFill>
                <a:schemeClr val="tx1"/>
              </a:solidFill>
            </a:endParaRPr>
          </a:p>
          <a:p>
            <a:pPr algn="ctr"/>
            <a:endParaRPr lang="bn-IN" dirty="0" smtClean="0">
              <a:solidFill>
                <a:schemeClr val="tx1"/>
              </a:solidFill>
            </a:endParaRPr>
          </a:p>
          <a:p>
            <a:pPr algn="ctr"/>
            <a:endParaRPr lang="bn-IN" dirty="0">
              <a:solidFill>
                <a:schemeClr val="tx1"/>
              </a:solidFill>
            </a:endParaRPr>
          </a:p>
          <a:p>
            <a:pPr algn="ctr"/>
            <a:endParaRPr lang="bn-IN" dirty="0" smtClean="0">
              <a:solidFill>
                <a:schemeClr val="tx1"/>
              </a:solidFill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সিফফিনের যুদ্ধের ফলাফল লিখ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3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 সহায়িকা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 ও সংস্কৃতি (প্রথম পত্র)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মহিউদ্দিন আহমাদ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মোছাব্বিহা সুলতানা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/>
                    </a14:imgEffect>
                    <a14:imgEffect>
                      <a14:colorTemperature colorTemp="88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4334" y="1967753"/>
            <a:ext cx="6570851" cy="4066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			</a:t>
            </a:r>
            <a:r>
              <a:rPr lang="bn-IN" dirty="0" smtClean="0"/>
              <a:t>	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8" name="TextBox 5"/>
          <p:cNvSpPr txBox="1"/>
          <p:nvPr/>
        </p:nvSpPr>
        <p:spPr>
          <a:xfrm>
            <a:off x="1150620" y="2093068"/>
            <a:ext cx="9890760" cy="41681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04498" tIns="52249" rIns="104498" bIns="522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মান্নান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মেহনাজ হোসেন মীম আদর্শ সরকারি কলেজ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০১৭২২৮৮৭৭৫১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hlinkClick r:id="rId2"/>
              </a:rPr>
              <a:t>a.mannan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  <a:hlinkClick r:id="rId2"/>
              </a:rPr>
              <a:t>12818</a:t>
            </a:r>
            <a:r>
              <a:rPr lang="en-US" sz="4400" dirty="0" smtClean="0">
                <a:solidFill>
                  <a:schemeClr val="bg1"/>
                </a:solidFill>
                <a:hlinkClick r:id="rId2"/>
              </a:rPr>
              <a:t>@gmail.com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Youtube</a:t>
            </a:r>
            <a:r>
              <a:rPr lang="en-US" sz="4400" dirty="0" smtClean="0">
                <a:solidFill>
                  <a:schemeClr val="bg1"/>
                </a:solidFill>
              </a:rPr>
              <a:t>:  </a:t>
            </a:r>
            <a:r>
              <a:rPr lang="en-US" sz="4400" dirty="0" err="1" smtClean="0">
                <a:solidFill>
                  <a:schemeClr val="bg1"/>
                </a:solidFill>
              </a:rPr>
              <a:t>Getway</a:t>
            </a:r>
            <a:r>
              <a:rPr lang="en-US" sz="4400" dirty="0" smtClean="0">
                <a:solidFill>
                  <a:schemeClr val="bg1"/>
                </a:solidFill>
              </a:rPr>
              <a:t> Easy Education</a:t>
            </a:r>
            <a:endParaRPr lang="bn-BD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1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781" y="325678"/>
            <a:ext cx="10234539" cy="4769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সিফফিনের যুদ্ধের কারণ বলতে পারবে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সিফফিনের যুদ্ধের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 বর্ণণা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সিফফিনের যুদ্ধের ফলাফল ব্যাখ্যা করতে পারবে</a:t>
            </a:r>
          </a:p>
          <a:p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86945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489" y="192221"/>
            <a:ext cx="10588977" cy="64004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943" y="1571565"/>
            <a:ext cx="4561665" cy="40649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5797" y="1571565"/>
            <a:ext cx="4855781" cy="4064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23834" y="5841662"/>
            <a:ext cx="2265528" cy="382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সিফফিনের প্রান্তর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3564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37444" y="5895832"/>
            <a:ext cx="255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সিফফিনের প্রান্তর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94333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6772" y="90152"/>
            <a:ext cx="10972800" cy="13963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dirty="0" smtClean="0">
                <a:latin typeface="NikoshBAN"/>
              </a:rPr>
              <a:t/>
            </a:r>
            <a:br>
              <a:rPr lang="bn-IN" dirty="0" smtClean="0">
                <a:latin typeface="NikoshBAN"/>
              </a:rPr>
            </a:br>
            <a:r>
              <a:rPr lang="bn-IN" dirty="0">
                <a:latin typeface="NikoshBAN"/>
              </a:rPr>
              <a:t/>
            </a:r>
            <a:br>
              <a:rPr lang="bn-IN" dirty="0">
                <a:latin typeface="NikoshBAN"/>
              </a:rPr>
            </a:br>
            <a:r>
              <a:rPr lang="bn-IN" dirty="0" smtClean="0">
                <a:latin typeface="NikoshBAN"/>
              </a:rPr>
              <a:t/>
            </a:r>
            <a:br>
              <a:rPr lang="bn-IN" dirty="0" smtClean="0">
                <a:latin typeface="NikoshBAN"/>
              </a:rPr>
            </a:br>
            <a:r>
              <a:rPr lang="bn-IN" dirty="0">
                <a:latin typeface="NikoshBAN"/>
              </a:rPr>
              <a:t/>
            </a:r>
            <a:br>
              <a:rPr lang="bn-IN" dirty="0">
                <a:latin typeface="NikoshBAN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সিফফিনের যুদ্ধ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31572" y="2176529"/>
            <a:ext cx="51944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2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/>
              </a:rPr>
              <a:t>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সিফফিনের যুদ্ধের কারণ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sz="3200" dirty="0" smtClean="0"/>
          </a:p>
          <a:p>
            <a:endParaRPr lang="bn-IN" sz="3200" dirty="0"/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খলিফার বশ্যতা অস্বীকার এবং শাসন ক্ষমতা হস্তান্তরে মুয়াবিয়ার অসম্মতি।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বায়তুল মালের প্রবর্তন।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 ও হাশেমি গোত্রের দ্বন্দ্ব।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মুয়াবিয়ার উচ্চাকাংখা এবং সমর প্রস্তুতি</a:t>
            </a:r>
            <a:r>
              <a:rPr lang="bn-IN" sz="3200" dirty="0" smtClean="0"/>
              <a:t>।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7511" y="948267"/>
            <a:ext cx="9787467" cy="539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7423" y="1444978"/>
            <a:ext cx="7958666" cy="40414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সিফফিনের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দ্ধের ২টি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 বল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7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981" y="0"/>
            <a:ext cx="10515600" cy="1325563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সিফফিনের যুদ্ধের ঘটনা(জুলাই ৬৫৭ খ্রীঃ</a:t>
            </a:r>
            <a:r>
              <a:rPr lang="bn-I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3226"/>
            <a:ext cx="10515600" cy="530477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n-IN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হযরত আলী ( রাঃ ) মুয়াবিয়ার কাছ পত্রে  লিখেন যে মুহাজির ও আনসার তার বায়াত গ্রহন করেছে এবং মুয়াবিয়া ( রাঃ ) যেন বায়াত গ্রহন করে হযরত ওসমান হত্যার মামলা পেশ করে। যাতে তিনি কুরান সুন্নাহ অনুযায়ী রায় প্রদান করতে পারেন। জারির কাছে বিস্তারিত জানতে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পেরে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(রাঃ) খুব দুঃখ  পেয়েছিলেন। হজরত আলী ( রাঃ )  মুয়াবিয়ার ঔদ্ধত্য আবাধ্যতা ও খেলাফত লাভের উচ্চাকাঙ্ক্ষা দমনের জন্য ৫০০০০ সৈন্য নিয়ে ইউফ্রেটিস নদীর পশ্চিম তীরে সিফফিন নামক স্থানে উপস্থিত হন। মুয়াবিয়া ( রাঃ )  হযরত আলী ( রাঃ )  এর সামরিক প্রস্তুতির খবর পেয়ে ৬০০০০ সৈন্যের একটি বাহিনী নিয়ে একই স্থানে উপস্থিত হন। হযরত আলী ( রাঃ ) মুসলিম সৈন্যের জীবন হানির কথা  চিন্তা করে মুয়াবিয়া ( রাঃ )  এর নিকট শান্তির প্রস্তাব নিয়ে ৩ জন দুত প্রেরন করেন কিন্তু মুয়াবিয়া ( রাঃ )  এর ঔদ্ধত্যের কারনে কোনো পরিবর্তন হলোনা।তখন আলী ( রাঃ ) যুদ্ধ এড়ানোর জন্য মল্য যদ্ধের আহবান করলেন। কিন্তু মুয়াবিয়া ( রাঃ )  কোনো সাড়া দিলেন না।তাই বাধ্য হয়ে সিমীত আকারে যুদ্ধ চালিয়ে যেতে শুরু করলেন।বেশ কিছু দিন  খন্ড যুদ্ধের পর ২৬ জুলাই ৬৫৭ সালে উভয় পক্ষের মাঝে তুমুল  লড়াই শুরু হয়।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222" y="959556"/>
            <a:ext cx="10622845" cy="5209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pPr algn="ctr"/>
            <a:endParaRPr lang="bn-IN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।সিফফিনের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যুদ্ধের ঘটনা সংক্ষেপে লিখ  ।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সিফফিনের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 ছিল রাজতন্ত্রের সোপান বর্ণনা কর।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2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403</Words>
  <Application>Microsoft Office PowerPoint</Application>
  <PresentationFormat>Custom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    পরিচিতি</vt:lpstr>
      <vt:lpstr>Slide 3</vt:lpstr>
      <vt:lpstr>Slide 4</vt:lpstr>
      <vt:lpstr>    পাঠ শিরোনাম </vt:lpstr>
      <vt:lpstr>     সিফফিনের যুদ্ধের কারণ</vt:lpstr>
      <vt:lpstr>Slide 7</vt:lpstr>
      <vt:lpstr>সিফফিনের যুদ্ধের ঘটনা(জুলাই ৬৫৭ খ্রীঃ)</vt:lpstr>
      <vt:lpstr>Slide 9</vt:lpstr>
      <vt:lpstr>           ফলাফল </vt:lpstr>
      <vt:lpstr>মূল্যায়ন</vt:lpstr>
      <vt:lpstr>    সার সংক্ষেপ</vt:lpstr>
      <vt:lpstr>Slide 13</vt:lpstr>
      <vt:lpstr>   গ্রন্থ সহায়িকা</vt:lpstr>
      <vt:lpstr>     ধন্যবাদ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Ma</cp:lastModifiedBy>
  <cp:revision>165</cp:revision>
  <dcterms:created xsi:type="dcterms:W3CDTF">2019-02-12T12:51:04Z</dcterms:created>
  <dcterms:modified xsi:type="dcterms:W3CDTF">2020-11-03T15:05:28Z</dcterms:modified>
</cp:coreProperties>
</file>