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1" r:id="rId4"/>
    <p:sldId id="259" r:id="rId5"/>
    <p:sldId id="264" r:id="rId6"/>
    <p:sldId id="265" r:id="rId7"/>
    <p:sldId id="267" r:id="rId8"/>
    <p:sldId id="271" r:id="rId9"/>
    <p:sldId id="260" r:id="rId10"/>
    <p:sldId id="262" r:id="rId11"/>
    <p:sldId id="263" r:id="rId12"/>
    <p:sldId id="266" r:id="rId13"/>
    <p:sldId id="274" r:id="rId14"/>
    <p:sldId id="268" r:id="rId15"/>
    <p:sldId id="273" r:id="rId16"/>
    <p:sldId id="272" r:id="rId17"/>
    <p:sldId id="270" r:id="rId18"/>
    <p:sldId id="269" r:id="rId19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746" y="-9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EDBFD-8D75-4364-AFBD-E8C100475582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6789F-9976-48EB-B3AD-DEA89D0A9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789F-9976-48EB-B3AD-DEA89D0A96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43DC-CF90-4F7C-A50F-25B4A72AE4BE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8DE9-B263-4A29-9090-D15AC7555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2240" y="731520"/>
            <a:ext cx="8046720" cy="53200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exels-photo-25635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760" y="617220"/>
            <a:ext cx="11297920" cy="6355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1005841"/>
            <a:ext cx="11628120" cy="2470999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12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48641"/>
            <a:ext cx="13380720" cy="5056323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মুসলমানগণ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হিজরত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মদীনায় আসার পরে রাসূল</a:t>
            </a:r>
            <a:r>
              <a:rPr lang="ar-AE" sz="4000" dirty="0" smtClean="0">
                <a:latin typeface="NikoshBAN" pitchFamily="2" charset="0"/>
              </a:rPr>
              <a:t>ﷺ)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ও সাহাবাগণ প্রচণ্ড পানির অসুবিধায় ভুগছিলেন। ওদিকে রুমা গিফারী নামের গিফার গোত্রের এক ইহুদির রূমা-কূপ ছিল। সে তা দিয়ে পানির ব্যবসা করত। 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মুসলমানদের প্রচণ্ড কষ্ট দেখে রাসূল(</a:t>
            </a:r>
            <a:r>
              <a:rPr lang="ar-AE" sz="4000" dirty="0" smtClean="0">
                <a:latin typeface="NikoshBAN" pitchFamily="2" charset="0"/>
              </a:rPr>
              <a:t>ﷺ)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ঘোষণা দিলেনঃ- “কে আছে যে রুমা কূপটি ক্রয় করে এর চেয়ে উৎকৃষ্ট বস্তু জান্নাতের বিনিময়ে তার ও মুসলিমদের সমান অধিকার নিরূপণ(ওয়াকফ) করে দিবে?” [তিরমীযি ৩৭০৩; নাসাঈ ৩৬০৮]; 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4000" dirty="0" smtClean="0">
                <a:latin typeface="NikoshBAN" pitchFamily="2" charset="0"/>
                <a:cs typeface="NikoshBAN" pitchFamily="2" charset="0"/>
              </a:rPr>
              <a:t>“যে ব্যক্তি রুমার কূপটি খনন করে দিবে, সে জান্নাতী” [বুখারী ১৭৩৮] 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তখন তাঁর জামাতা উসমান বিন আফফান(রা) সেই ডাকে সাড়া দিয়ে এগিয়ে এলেন।</a:t>
            </a:r>
            <a:r>
              <a:rPr lang="as-IN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0" y="640081"/>
            <a:ext cx="12435840" cy="5918097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সম্পূর্ণ রুমা কূপ এর পানি মদিনার মুসলিমদের হয়ে যায়। </a:t>
            </a:r>
            <a:br>
              <a:rPr lang="as-IN" sz="4800" dirty="0" smtClean="0">
                <a:latin typeface="NikoshBAN" pitchFamily="2" charset="0"/>
                <a:cs typeface="NikoshBAN" pitchFamily="2" charset="0"/>
              </a:rPr>
            </a:b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এরপরে উসমান(রা) এসে রাসূলুল্লাহ(</a:t>
            </a:r>
            <a:r>
              <a:rPr lang="ar-AE" sz="4800" dirty="0" smtClean="0">
                <a:latin typeface="NikoshBAN" pitchFamily="2" charset="0"/>
              </a:rPr>
              <a:t>ﷺ)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কে জিজ্ঞাসা করলেন, ‘ইয়া রাসূলুল্লাহ! আমি যা কিনেছি জান্নাতে কি সেরূপ পাব? তিনি</a:t>
            </a:r>
            <a:r>
              <a:rPr lang="ar-AE" sz="4800" dirty="0" smtClean="0">
                <a:latin typeface="NikoshBAN" pitchFamily="2" charset="0"/>
              </a:rPr>
              <a:t>ﷺ)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বললেন- হ্যা’ </a:t>
            </a:r>
            <a:br>
              <a:rPr lang="as-IN" sz="4800" dirty="0" smtClean="0">
                <a:latin typeface="NikoshBAN" pitchFamily="2" charset="0"/>
                <a:cs typeface="NikoshBAN" pitchFamily="2" charset="0"/>
              </a:rPr>
            </a:b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[আসাদুল গাবা- ইবনে আছীর ৩৭৩/১; তারিখে ইস্পাহান ২৭৯/১; তারিখুল ইসলাম-ইমাম যাহাবী ৪৪৫/৩]</a:t>
            </a:r>
            <a:br>
              <a:rPr lang="as-IN" sz="4800" dirty="0" smtClean="0">
                <a:latin typeface="NikoshBAN" pitchFamily="2" charset="0"/>
                <a:cs typeface="NikoshBAN" pitchFamily="2" charset="0"/>
              </a:rPr>
            </a:br>
            <a:r>
              <a:rPr lang="as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পরবর্তীতে  তেমনি ভাবে বীরে মাইর ,বীরে আমীর ও বীরে অবিন সহ বহু সংখ্যক  কূপ ক্রয় করে মুসলমানদের জন্য ওয়াকফ করে  দেন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2640" y="1005841"/>
            <a:ext cx="10485120" cy="728770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০৩।  হজরত ওসমান (রাঃ) কৃতিত্ব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ক-বিজেতা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খ-নৌ-বাহিনী ও গঠন</a:t>
            </a:r>
          </a:p>
          <a:p>
            <a:r>
              <a:rPr lang="bn-IN" sz="5100" b="1" dirty="0" smtClean="0">
                <a:latin typeface="NikoshBAN" pitchFamily="2" charset="0"/>
                <a:cs typeface="NikoshBAN" pitchFamily="2" charset="0"/>
              </a:rPr>
              <a:t>গ-পবিত্র কুর-আন শরীফ সংকলন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ঘ-জনহিতকর কাজ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ঙ-শাসন ব্যবস্থা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চ-মজলিশ-উশ-শুরা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ছ-প্রাদেশিক শাসন ব্যবস্থা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জ-রাজস্ব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00200"/>
            <a:ext cx="12344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(ক-দল)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০১। হজরত ওসমান (রাঃ) পবিত্র কুরআন শরীফ সংকলন এর কারণ লিখ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(খ-দল)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০২। হজরত ওসমান (রাঃ) পবিত্র কুরআন শরীফ সংকলন এর ফলাফল ব্যাখ্যা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4960" y="822960"/>
            <a:ext cx="11460480" cy="451771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endParaRPr lang="bn-IN" sz="5700" dirty="0" smtClean="0">
              <a:latin typeface="NikoshBAN" pitchFamily="2" charset="0"/>
              <a:cs typeface="NikoshBAN" pitchFamily="2" charset="0"/>
            </a:endParaRPr>
          </a:p>
          <a:p>
            <a:endParaRPr lang="bn-IN" sz="57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০১। জুন্নুরাইন কি?</a:t>
            </a: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০২। জামিউল কুরআন কাকে বলা হয়?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560320"/>
            <a:ext cx="11704320" cy="277877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8600" dirty="0" smtClean="0">
                <a:latin typeface="NikoshBAN" pitchFamily="2" charset="0"/>
                <a:cs typeface="NikoshBAN" pitchFamily="2" charset="0"/>
              </a:rPr>
              <a:t>সার সংক্ষেপ</a:t>
            </a:r>
          </a:p>
          <a:p>
            <a:pPr algn="ctr"/>
            <a:r>
              <a:rPr lang="bn-IN" sz="8600" dirty="0" smtClean="0">
                <a:latin typeface="NikoshBAN" pitchFamily="2" charset="0"/>
                <a:cs typeface="NikoshBAN" pitchFamily="2" charset="0"/>
              </a:rPr>
              <a:t>আলোচনা </a:t>
            </a:r>
            <a:r>
              <a:rPr lang="en-US" sz="8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1120" y="1737360"/>
            <a:ext cx="12679680" cy="276338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উসমান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sz="5700" dirty="0" smtClean="0">
                <a:latin typeface="NikoshBAN" pitchFamily="2" charset="0"/>
                <a:cs typeface="NikoshBAN" pitchFamily="2" charset="0"/>
              </a:rPr>
              <a:t> এর হত্যার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7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834640"/>
            <a:ext cx="11338560" cy="233250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রেফারেন্স বুক-</a:t>
            </a: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০১-আরব জাতির ইতিহাস-পি কে হিট্রি।   </a:t>
            </a: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০২-ইসলামের ইতিহাস ও সংস্কৃতি, ডঃ মাহমুদুল হাসান।</a:t>
            </a:r>
            <a:r>
              <a:rPr lang="bn-IN" sz="4600" dirty="0" smtClean="0"/>
              <a:t> 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640" y="1280160"/>
            <a:ext cx="11109960" cy="539487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11400" dirty="0" smtClean="0">
                <a:latin typeface="NikoshBAN" pitchFamily="2" charset="0"/>
                <a:cs typeface="NikoshBAN" pitchFamily="2" charset="0"/>
              </a:rPr>
              <a:t>ধন্যবাদ </a:t>
            </a:r>
          </a:p>
          <a:p>
            <a:pPr algn="ctr"/>
            <a:r>
              <a:rPr lang="bn-IN" sz="11400" dirty="0" smtClean="0">
                <a:latin typeface="NikoshBAN" pitchFamily="2" charset="0"/>
                <a:cs typeface="NikoshBAN" pitchFamily="2" charset="0"/>
              </a:rPr>
              <a:t>সবাই </a:t>
            </a:r>
          </a:p>
          <a:p>
            <a:pPr algn="ctr"/>
            <a:r>
              <a:rPr lang="bn-IN" sz="11400" dirty="0" smtClean="0">
                <a:latin typeface="NikoshBAN" pitchFamily="2" charset="0"/>
                <a:cs typeface="NikoshBAN" pitchFamily="2" charset="0"/>
              </a:rPr>
              <a:t>কে </a:t>
            </a:r>
            <a:endParaRPr lang="en-US" sz="11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3440" y="274320"/>
            <a:ext cx="12313920" cy="360977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আবদুল মান্নান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প্রভাষক- ইসলামের ইতিহাস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 ,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তিতাস, কুমিল্লা 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মোবাইল- ০১৭২২৮৮৭৭৫১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Email-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a.mannan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12818@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gmail.com</a:t>
            </a:r>
            <a:endParaRPr lang="bn-IN" sz="4000" dirty="0" smtClean="0">
              <a:solidFill>
                <a:srgbClr val="FF000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21e4\college picture\DSC04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83280"/>
            <a:ext cx="14630400" cy="4846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06880" y="7223761"/>
            <a:ext cx="11826240" cy="91672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মেহনাজ হোসেন মীম আদর্শ সরকারি কলেজ </a:t>
            </a:r>
            <a:endParaRPr lang="en-US" sz="51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ll_1286574483_14393145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980" y="1896727"/>
            <a:ext cx="11881541" cy="581422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 descr="Rumanctg11_1317141912_2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5680" y="0"/>
            <a:ext cx="10168128" cy="57195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280" y="822960"/>
            <a:ext cx="12679680" cy="6333595"/>
          </a:xfrm>
          <a:prstGeom prst="rect">
            <a:avLst/>
          </a:prstGeom>
          <a:solidFill>
            <a:schemeClr val="bg1"/>
          </a:solidFill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ইসলামের ইতিহাস ও 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endParaRPr lang="bn-IN" sz="57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শ্রেণি-একাদশ </a:t>
            </a:r>
            <a:endParaRPr lang="bn-IN" sz="57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অধ্যায়-৩য়-খোলাফায়ে রাশেদীন </a:t>
            </a:r>
          </a:p>
          <a:p>
            <a:pPr algn="ctr"/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সময়-৬০ মিনিট                             </a:t>
            </a:r>
          </a:p>
          <a:p>
            <a:pPr algn="ctr"/>
            <a:endParaRPr lang="bn-IN" sz="4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আজকের পাঠ-</a:t>
            </a:r>
          </a:p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হজরত ওসমান (রাঃ) চরিত্র ও কৃতিত্ব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840480"/>
            <a:ext cx="12192000" cy="2486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০১।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খোলাফায়ে রাশেদীনের ৩য় খলিফার পরিচয় জানতে পারবে? 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  ০২। ওসমান গণির চরিত্র জানতে পারবে।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1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5100" dirty="0" smtClean="0">
                <a:latin typeface="NikoshBAN" pitchFamily="2" charset="0"/>
                <a:cs typeface="NikoshBAN" pitchFamily="2" charset="0"/>
              </a:rPr>
              <a:t>  ০৩। উক্ত খলিফার কৃতিত্ব জানতে পারবে। </a:t>
            </a:r>
            <a:r>
              <a:rPr lang="bn-IN" sz="2900" dirty="0" smtClean="0"/>
              <a:t>  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48641"/>
            <a:ext cx="12313920" cy="188622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শিখন ফল </a:t>
            </a:r>
          </a:p>
          <a:p>
            <a:pPr algn="ctr"/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এই পাঠ শেষে শিক্ষা</a:t>
            </a:r>
            <a:r>
              <a:rPr lang="en-US" sz="5700" dirty="0" err="1" smtClean="0">
                <a:latin typeface="NikoshBAN" pitchFamily="2" charset="0"/>
                <a:cs typeface="NikoshBAN" pitchFamily="2" charset="0"/>
              </a:rPr>
              <a:t>র্থীরা</a:t>
            </a:r>
            <a:r>
              <a:rPr lang="bn-IN" sz="5700" dirty="0" smtClean="0">
                <a:latin typeface="NikoshBAN" pitchFamily="2" charset="0"/>
                <a:cs typeface="NikoshBAN" pitchFamily="2" charset="0"/>
              </a:rPr>
              <a:t> যা জানতে পারবে- </a:t>
            </a:r>
            <a:endParaRPr lang="en-US" sz="57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6480" y="731521"/>
            <a:ext cx="95097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খোলাফায়ে রাশেদীনের ৩য় খলিফার পরিচয় 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1463040" y="1828800"/>
            <a:ext cx="10850880" cy="548721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ক-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উসমান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রাঃ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খ-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গ্রহনের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পূ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র্বের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আমর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আব্দুল্লাহ</a:t>
            </a:r>
            <a:endParaRPr lang="en-US" sz="4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গ-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জন্ম-৫৭৩খ্রি/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মতান্তরে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৫৭৬খ্রি</a:t>
            </a: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ঘ-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বাবা-আফফান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ঙ-</a:t>
            </a:r>
            <a:r>
              <a:rPr lang="en-US" sz="4600" dirty="0" err="1" smtClean="0">
                <a:latin typeface="NikoshBAN" pitchFamily="2" charset="0"/>
                <a:cs typeface="NikoshBAN" pitchFamily="2" charset="0"/>
              </a:rPr>
              <a:t>মা-আরওয়া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চ-উমাইয়া বংশ</a:t>
            </a:r>
          </a:p>
          <a:p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640" y="914402"/>
            <a:ext cx="11216640" cy="1193727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6900" b="1" dirty="0" smtClean="0">
                <a:latin typeface="NikoshBAN" pitchFamily="2" charset="0"/>
                <a:cs typeface="NikoshBAN" pitchFamily="2" charset="0"/>
              </a:rPr>
              <a:t>হযরত ওসমান গণির (রা) চরিত্র </a:t>
            </a:r>
            <a:endParaRPr lang="en-US" sz="6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5360" y="2011681"/>
            <a:ext cx="12801600" cy="364055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ক-সরলতা- </a:t>
            </a: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খ-দানশীল</a:t>
            </a: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গ-আল্লাহ ভীতি</a:t>
            </a: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ঘ-লজ্জাশীল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68881"/>
            <a:ext cx="13045440" cy="188622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bn-IN" sz="6300" dirty="0" smtClean="0">
                <a:latin typeface="NikoshBAN" pitchFamily="2" charset="0"/>
                <a:cs typeface="NikoshBAN" pitchFamily="2" charset="0"/>
              </a:rPr>
              <a:t>একক কাজ-</a:t>
            </a:r>
            <a:r>
              <a:rPr lang="bn-IN" sz="63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5100" dirty="0" smtClean="0">
                <a:latin typeface="NikoshBAN" pitchFamily="2" charset="0"/>
                <a:cs typeface="NikoshBAN" pitchFamily="2" charset="0"/>
              </a:rPr>
              <a:t>হযরত ওসমান  (রা) এর ৩টি উপাধি লিখ </a:t>
            </a:r>
            <a:endParaRPr lang="en-US" sz="5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4953000"/>
            <a:ext cx="967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জুন্নুরাইন,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গণি, জামিউল কুরআন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c\Desktop\14080078_850201128428423_109629309102383725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-1295399"/>
            <a:ext cx="10611557" cy="82296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315</Words>
  <Application>Microsoft Office PowerPoint</Application>
  <PresentationFormat>Custom</PresentationFormat>
  <Paragraphs>71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 Net</dc:creator>
  <cp:lastModifiedBy>Ma</cp:lastModifiedBy>
  <cp:revision>72</cp:revision>
  <dcterms:created xsi:type="dcterms:W3CDTF">2019-02-16T11:02:31Z</dcterms:created>
  <dcterms:modified xsi:type="dcterms:W3CDTF">2020-11-03T15:00:26Z</dcterms:modified>
</cp:coreProperties>
</file>