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jpeg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ppt/media/image13.JPG" ContentType="image/jpeg"/>
  <Override PartName="/ppt/media/image14.JPG" ContentType="image/jpeg"/>
  <Override PartName="/ppt/media/image1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E3CE-A3B6-4D44-8D6C-D8AC0F503B8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13BA-EFC6-4C7A-B028-6B3680638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59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E3CE-A3B6-4D44-8D6C-D8AC0F503B8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13BA-EFC6-4C7A-B028-6B3680638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51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E3CE-A3B6-4D44-8D6C-D8AC0F503B8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13BA-EFC6-4C7A-B028-6B3680638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68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E3CE-A3B6-4D44-8D6C-D8AC0F503B8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13BA-EFC6-4C7A-B028-6B3680638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95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E3CE-A3B6-4D44-8D6C-D8AC0F503B8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13BA-EFC6-4C7A-B028-6B3680638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73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E3CE-A3B6-4D44-8D6C-D8AC0F503B8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13BA-EFC6-4C7A-B028-6B3680638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34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E3CE-A3B6-4D44-8D6C-D8AC0F503B8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13BA-EFC6-4C7A-B028-6B3680638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15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E3CE-A3B6-4D44-8D6C-D8AC0F503B8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13BA-EFC6-4C7A-B028-6B3680638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83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E3CE-A3B6-4D44-8D6C-D8AC0F503B8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13BA-EFC6-4C7A-B028-6B3680638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9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E3CE-A3B6-4D44-8D6C-D8AC0F503B8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13BA-EFC6-4C7A-B028-6B3680638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92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E3CE-A3B6-4D44-8D6C-D8AC0F503B8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13BA-EFC6-4C7A-B028-6B3680638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76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CE3CE-A3B6-4D44-8D6C-D8AC0F503B8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C13BA-EFC6-4C7A-B028-6B3680638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7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1122363"/>
            <a:ext cx="9956800" cy="826510"/>
          </a:xfrm>
        </p:spPr>
        <p:txBody>
          <a:bodyPr>
            <a:normAutofit fontScale="90000"/>
          </a:bodyPr>
          <a:lstStyle/>
          <a:p>
            <a:endParaRPr lang="en-US" sz="66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041236"/>
            <a:ext cx="9144000" cy="3216564"/>
          </a:xfrm>
        </p:spPr>
        <p:txBody>
          <a:bodyPr>
            <a:normAutofit/>
          </a:bodyPr>
          <a:lstStyle/>
          <a:p>
            <a:endParaRPr lang="en-US" sz="6000" dirty="0" smtClean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Flowchart: Predefined Process 3"/>
          <p:cNvSpPr/>
          <p:nvPr/>
        </p:nvSpPr>
        <p:spPr>
          <a:xfrm>
            <a:off x="1080654" y="263382"/>
            <a:ext cx="8903855" cy="2346036"/>
          </a:xfrm>
          <a:prstGeom prst="flowChartPredefined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আসসলামু</a:t>
            </a:r>
            <a:r>
              <a:rPr lang="en-US" sz="60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আলাইকুম</a:t>
            </a:r>
            <a:r>
              <a:rPr lang="en-US" sz="60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ওয়া</a:t>
            </a:r>
            <a:r>
              <a:rPr lang="en-US" sz="60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রাহমাতুল্লাহ</a:t>
            </a:r>
            <a:endParaRPr lang="en-US" sz="6000" dirty="0"/>
          </a:p>
        </p:txBody>
      </p:sp>
      <p:sp>
        <p:nvSpPr>
          <p:cNvPr id="5" name="Flowchart: Internal Storage 4"/>
          <p:cNvSpPr/>
          <p:nvPr/>
        </p:nvSpPr>
        <p:spPr>
          <a:xfrm>
            <a:off x="1440873" y="2655599"/>
            <a:ext cx="8183418" cy="2918691"/>
          </a:xfrm>
          <a:prstGeom prst="flowChartInternalStorag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60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অনলাইন</a:t>
            </a:r>
            <a:r>
              <a:rPr lang="en-US" sz="60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পাঠে</a:t>
            </a:r>
            <a:r>
              <a:rPr lang="en-US" sz="60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r>
              <a:rPr lang="en-US" sz="60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US" sz="60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26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Pct val="1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  <p:bldP spid="5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20905"/>
            <a:ext cx="9248756" cy="34417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0634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34" y="365125"/>
            <a:ext cx="9033588" cy="4962270"/>
          </a:xfrm>
          <a:prstGeom prst="rect">
            <a:avLst/>
          </a:prstGeom>
          <a:ln w="190500" cap="sq">
            <a:solidFill>
              <a:schemeClr val="tx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54" y="365125"/>
            <a:ext cx="9713667" cy="4962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103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2368"/>
            <a:ext cx="7678609" cy="26766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55035"/>
            <a:ext cx="7764624" cy="32043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7692853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547"/>
            <a:ext cx="8669694" cy="5368761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8833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36" y="365125"/>
            <a:ext cx="9857403" cy="6107304"/>
          </a:xfrm>
          <a:prstGeom prst="roundRect">
            <a:avLst>
              <a:gd name="adj" fmla="val 16667"/>
            </a:avLst>
          </a:prstGeom>
          <a:ln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3259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096" y="365124"/>
            <a:ext cx="8697006" cy="5902197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68165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794" y="1592360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own Arrow Callout 3"/>
          <p:cNvSpPr/>
          <p:nvPr/>
        </p:nvSpPr>
        <p:spPr>
          <a:xfrm>
            <a:off x="3741574" y="187844"/>
            <a:ext cx="4432041" cy="2191462"/>
          </a:xfrm>
          <a:prstGeom prst="downArrowCallout">
            <a:avLst>
              <a:gd name="adj1" fmla="val 20364"/>
              <a:gd name="adj2" fmla="val 16888"/>
              <a:gd name="adj3" fmla="val 23841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কুরআনের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অলৌকিকত্বের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দিক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সমুহ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6622" y="2331498"/>
            <a:ext cx="4943672" cy="101703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কুরআনের</a:t>
            </a:r>
            <a:r>
              <a:rPr lang="en-US" sz="3600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ভাষার</a:t>
            </a:r>
            <a:r>
              <a:rPr lang="en-US" sz="3600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অপূর্ব</a:t>
            </a:r>
            <a:r>
              <a:rPr lang="en-US" sz="3600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গাথুনি</a:t>
            </a:r>
            <a:endParaRPr lang="en-US" sz="3600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57122" y="2291637"/>
            <a:ext cx="5019867" cy="10170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শ্রুতি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মধুর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6622" y="3480826"/>
            <a:ext cx="4791273" cy="10170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বাস্তব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সম্মত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আইনের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বর্ণনা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57121" y="3488773"/>
            <a:ext cx="5019867" cy="101703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নির্ভূল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ভবিষৎবাণী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8170" y="4575770"/>
            <a:ext cx="4789725" cy="101703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প্রাচীন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ঘটনাবলীর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বিবরণ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57120" y="4685909"/>
            <a:ext cx="5019867" cy="10170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বৈজ্ঞানিক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তথ্যের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সমাহার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779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72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বাড়ির</a:t>
            </a:r>
            <a:r>
              <a:rPr lang="en-US" sz="72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72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Content Placeholder 3" descr="Millionaire - Wikipedia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036" y="827248"/>
            <a:ext cx="3545634" cy="26892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Double Wave 4"/>
          <p:cNvSpPr/>
          <p:nvPr/>
        </p:nvSpPr>
        <p:spPr>
          <a:xfrm>
            <a:off x="1045029" y="3023118"/>
            <a:ext cx="7184572" cy="3415004"/>
          </a:xfrm>
          <a:prstGeom prst="doubleWav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‘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হযরত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উসমান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রা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:’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কে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জামেউল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কুরআন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বলা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কেন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ব্যাখ্যা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373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140821" y="383915"/>
            <a:ext cx="8725989" cy="261354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/>
              <a:t>সবাইকে</a:t>
            </a:r>
            <a:r>
              <a:rPr lang="en-US" sz="6600" dirty="0" smtClean="0"/>
              <a:t> </a:t>
            </a:r>
            <a:r>
              <a:rPr lang="en-US" sz="6600" dirty="0" err="1" smtClean="0"/>
              <a:t>অসংখ্য</a:t>
            </a:r>
            <a:r>
              <a:rPr lang="en-US" sz="6600" dirty="0" smtClean="0"/>
              <a:t> </a:t>
            </a:r>
            <a:r>
              <a:rPr lang="en-US" sz="6600" dirty="0" err="1" smtClean="0"/>
              <a:t>ধন্যবাদ</a:t>
            </a:r>
            <a:endParaRPr lang="en-US" sz="6600" dirty="0"/>
          </a:p>
        </p:txBody>
      </p:sp>
      <p:sp>
        <p:nvSpPr>
          <p:cNvPr id="5" name="Oval 4"/>
          <p:cNvSpPr/>
          <p:nvPr/>
        </p:nvSpPr>
        <p:spPr>
          <a:xfrm>
            <a:off x="1602377" y="3535680"/>
            <a:ext cx="8055429" cy="244710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/>
              <a:t>আল্লাহ</a:t>
            </a:r>
            <a:r>
              <a:rPr lang="en-US" sz="6600" dirty="0" smtClean="0"/>
              <a:t> </a:t>
            </a:r>
            <a:r>
              <a:rPr lang="en-US" sz="6600" dirty="0" err="1" smtClean="0"/>
              <a:t>হাফেজ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74755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US" sz="8000" b="1" i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0555077"/>
              </p:ext>
            </p:extLst>
          </p:nvPr>
        </p:nvGraphicFramePr>
        <p:xfrm>
          <a:off x="838199" y="1690688"/>
          <a:ext cx="9126895" cy="494063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105401">
                  <a:extLst>
                    <a:ext uri="{9D8B030D-6E8A-4147-A177-3AD203B41FA5}">
                      <a16:colId xmlns:a16="http://schemas.microsoft.com/office/drawing/2014/main" val="4098094826"/>
                    </a:ext>
                  </a:extLst>
                </a:gridCol>
                <a:gridCol w="4021494">
                  <a:extLst>
                    <a:ext uri="{9D8B030D-6E8A-4147-A177-3AD203B41FA5}">
                      <a16:colId xmlns:a16="http://schemas.microsoft.com/office/drawing/2014/main" val="3477586174"/>
                    </a:ext>
                  </a:extLst>
                </a:gridCol>
              </a:tblGrid>
              <a:tr h="79413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FFFF0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শিক্ষক</a:t>
                      </a:r>
                      <a:r>
                        <a:rPr lang="en-US" sz="3600" dirty="0" smtClean="0">
                          <a:solidFill>
                            <a:srgbClr val="FFFF0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FFFF0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পরিচিতি</a:t>
                      </a:r>
                      <a:endParaRPr lang="en-US" sz="3600" dirty="0">
                        <a:solidFill>
                          <a:srgbClr val="FFFF00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FFFF0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পাঠ</a:t>
                      </a:r>
                      <a:r>
                        <a:rPr lang="en-US" sz="3600" dirty="0" smtClean="0">
                          <a:solidFill>
                            <a:srgbClr val="FFFF0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FFFF0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পরিচিতি</a:t>
                      </a:r>
                      <a:endParaRPr lang="en-US" sz="3600" dirty="0">
                        <a:solidFill>
                          <a:srgbClr val="FFFF00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260755"/>
                  </a:ext>
                </a:extLst>
              </a:tr>
              <a:tr h="4146497"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rgbClr val="002060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  <a:p>
                      <a:pPr algn="ctr"/>
                      <a:endParaRPr lang="en-US" sz="2400" dirty="0" smtClean="0">
                        <a:solidFill>
                          <a:srgbClr val="002060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  <a:p>
                      <a:pPr algn="ctr"/>
                      <a:endParaRPr lang="en-US" sz="2400" dirty="0" smtClean="0">
                        <a:solidFill>
                          <a:srgbClr val="002060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  <a:p>
                      <a:pPr algn="ctr"/>
                      <a:endParaRPr lang="en-US" sz="2400" dirty="0" smtClean="0">
                        <a:solidFill>
                          <a:srgbClr val="002060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  <a:p>
                      <a:pPr algn="ctr"/>
                      <a:endParaRPr lang="en-US" sz="2400" dirty="0" smtClean="0">
                        <a:solidFill>
                          <a:srgbClr val="002060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  <a:p>
                      <a:pPr algn="l"/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মুহাম্মদ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জাকির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হোসেন</a:t>
                      </a:r>
                      <a:endParaRPr lang="en-US" sz="2800" baseline="0" dirty="0" smtClean="0">
                        <a:solidFill>
                          <a:srgbClr val="002060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  <a:p>
                      <a:pPr algn="l"/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সহকারি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শিক্ষক</a:t>
                      </a:r>
                      <a:endParaRPr lang="en-US" sz="2800" baseline="0" dirty="0" smtClean="0">
                        <a:solidFill>
                          <a:srgbClr val="002060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  <a:p>
                      <a:pPr algn="l"/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কাপ্তাই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আল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আমিন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নুরিয়া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দাখিল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মাদ্‌রাসা</a:t>
                      </a:r>
                      <a:endParaRPr lang="en-US" sz="2800" baseline="0" dirty="0" smtClean="0">
                        <a:solidFill>
                          <a:srgbClr val="002060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  <a:p>
                      <a:pPr algn="l"/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নতুন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বাজার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কাপ্তাই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রাংগামাটি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পার্বত্য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জেলা</a:t>
                      </a:r>
                      <a:endParaRPr lang="en-US" sz="2800" baseline="0" dirty="0" smtClean="0">
                        <a:solidFill>
                          <a:srgbClr val="002060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  <a:p>
                      <a:pPr algn="l"/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মোবাইল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: ০১৮৪৫৭৬৪৯৬৮</a:t>
                      </a:r>
                      <a:endParaRPr lang="en-US" sz="2800" dirty="0">
                        <a:solidFill>
                          <a:srgbClr val="002060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  <a:p>
                      <a:pPr algn="ctr"/>
                      <a:endParaRPr lang="en-US" sz="2400" dirty="0" smtClean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  <a:p>
                      <a:pPr algn="ctr"/>
                      <a:endParaRPr lang="en-US" sz="2400" dirty="0" smtClean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  <a:p>
                      <a:pPr algn="ctr"/>
                      <a:endParaRPr lang="en-US" sz="2000" dirty="0" smtClean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  <a:p>
                      <a:pPr algn="l"/>
                      <a:endParaRPr lang="en-US" sz="2800" dirty="0" smtClean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  <a:p>
                      <a:pPr algn="l"/>
                      <a:r>
                        <a:rPr lang="en-US" sz="28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বিষয়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: </a:t>
                      </a:r>
                      <a:r>
                        <a:rPr lang="en-US" sz="28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কুরআন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মাজিদ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ও </a:t>
                      </a:r>
                      <a:r>
                        <a:rPr lang="en-US" sz="28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তাজভিদ</a:t>
                      </a:r>
                      <a:endParaRPr lang="en-US" sz="2800" baseline="0" dirty="0" smtClean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  <a:p>
                      <a:pPr algn="l"/>
                      <a:r>
                        <a:rPr lang="en-US" sz="28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শ্রেণি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: </a:t>
                      </a:r>
                      <a:r>
                        <a:rPr lang="en-US" sz="28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দাখিল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অষ্টম</a:t>
                      </a:r>
                      <a:endParaRPr lang="en-US" sz="2800" baseline="0" dirty="0" smtClean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  <a:p>
                      <a:pPr algn="l"/>
                      <a:r>
                        <a:rPr lang="en-US" sz="28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অধ্যায়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: ১ম </a:t>
                      </a:r>
                    </a:p>
                    <a:p>
                      <a:pPr algn="l"/>
                      <a:r>
                        <a:rPr lang="en-US" sz="28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পাঠ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: ১ম,২য় ও ৩য়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124987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484" y="2677886"/>
            <a:ext cx="1624201" cy="12782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6" t="20680" b="8300"/>
          <a:stretch/>
        </p:blipFill>
        <p:spPr>
          <a:xfrm>
            <a:off x="838199" y="2183364"/>
            <a:ext cx="2043916" cy="21087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1173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Cube 6"/>
          <p:cNvSpPr/>
          <p:nvPr/>
        </p:nvSpPr>
        <p:spPr>
          <a:xfrm>
            <a:off x="2434902" y="3332924"/>
            <a:ext cx="8872246" cy="793102"/>
          </a:xfrm>
          <a:prstGeom prst="cube">
            <a:avLst>
              <a:gd name="adj" fmla="val 2029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আল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কুরআনের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অবতরণ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সংরক্ষণ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সংকলন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সম্পর্কে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623596" y="358564"/>
            <a:ext cx="9601200" cy="2041558"/>
          </a:xfrm>
          <a:prstGeom prst="round2Diag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31750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6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6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--- </a:t>
            </a:r>
            <a:r>
              <a:rPr lang="en-US" sz="6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আল</a:t>
            </a:r>
            <a:r>
              <a:rPr lang="en-US" sz="6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করআনের</a:t>
            </a:r>
            <a:r>
              <a:rPr lang="en-US" sz="6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পরিচয়</a:t>
            </a:r>
            <a:r>
              <a:rPr lang="en-US" sz="6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6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ইতিহাস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904312" y="2155112"/>
            <a:ext cx="3911082" cy="111034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শেষে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শিক্ষার্থীরা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Cube 7"/>
          <p:cNvSpPr/>
          <p:nvPr/>
        </p:nvSpPr>
        <p:spPr>
          <a:xfrm>
            <a:off x="2453952" y="4303923"/>
            <a:ext cx="8872245" cy="793102"/>
          </a:xfrm>
          <a:prstGeom prst="cub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জীবন</a:t>
            </a:r>
            <a:r>
              <a:rPr lang="en-US" sz="32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সমস্যা</a:t>
            </a:r>
            <a:r>
              <a:rPr lang="en-US" sz="32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সমাধানে</a:t>
            </a:r>
            <a:r>
              <a:rPr lang="en-US" sz="32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আল</a:t>
            </a:r>
            <a:r>
              <a:rPr lang="en-US" sz="32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কুরআনের</a:t>
            </a:r>
            <a:r>
              <a:rPr lang="en-US" sz="32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ভূমিকা</a:t>
            </a:r>
            <a:r>
              <a:rPr lang="en-US" sz="32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ব্যাখ্যা</a:t>
            </a:r>
            <a:r>
              <a:rPr lang="en-US" sz="32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2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32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Cube 8"/>
          <p:cNvSpPr/>
          <p:nvPr/>
        </p:nvSpPr>
        <p:spPr>
          <a:xfrm>
            <a:off x="2453952" y="5274971"/>
            <a:ext cx="7305868" cy="79310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আল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কুরআনের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অলৌকিকত্ব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বর্ণনা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092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444" y="905069"/>
            <a:ext cx="8672221" cy="526263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636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45" y="1810447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own Arrow Callout 3"/>
          <p:cNvSpPr/>
          <p:nvPr/>
        </p:nvSpPr>
        <p:spPr>
          <a:xfrm>
            <a:off x="1467434" y="529955"/>
            <a:ext cx="8658808" cy="1625887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রাসুল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সাল্লাল্লাহু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আলাইহি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সাল্লামের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এ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অবতরণ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পদ্ধতিতে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হয়েছিল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: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Heart 5"/>
          <p:cNvSpPr/>
          <p:nvPr/>
        </p:nvSpPr>
        <p:spPr>
          <a:xfrm>
            <a:off x="859802" y="2009155"/>
            <a:ext cx="2492246" cy="180234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১. </a:t>
            </a:r>
            <a:r>
              <a:rPr lang="en-US" sz="32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ঘন্টা</a:t>
            </a:r>
            <a:r>
              <a:rPr lang="en-US" sz="3200" b="1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ধ্বনির</a:t>
            </a:r>
            <a:r>
              <a:rPr lang="en-US" sz="3200" b="1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ন্যায়</a:t>
            </a:r>
            <a:endParaRPr lang="en-US" sz="3200" b="1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Heart 8"/>
          <p:cNvSpPr/>
          <p:nvPr/>
        </p:nvSpPr>
        <p:spPr>
          <a:xfrm>
            <a:off x="3427908" y="2009155"/>
            <a:ext cx="2341011" cy="1779476"/>
          </a:xfrm>
          <a:prstGeom prst="hear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২.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মানুষের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আকৃতিতে</a:t>
            </a:r>
            <a:endParaRPr lang="en-US" sz="28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Heart 9"/>
          <p:cNvSpPr/>
          <p:nvPr/>
        </p:nvSpPr>
        <p:spPr>
          <a:xfrm>
            <a:off x="5912949" y="1982445"/>
            <a:ext cx="2705099" cy="1855767"/>
          </a:xfrm>
          <a:prstGeom prst="hear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৩.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অন্তরমূলে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ফুৎকার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Heart 10"/>
          <p:cNvSpPr/>
          <p:nvPr/>
        </p:nvSpPr>
        <p:spPr>
          <a:xfrm>
            <a:off x="8671091" y="1961378"/>
            <a:ext cx="2445785" cy="1759071"/>
          </a:xfrm>
          <a:prstGeom prst="hear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৪.স্বপ্নযোগে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Heart 12"/>
          <p:cNvSpPr/>
          <p:nvPr/>
        </p:nvSpPr>
        <p:spPr>
          <a:xfrm>
            <a:off x="1712663" y="3811503"/>
            <a:ext cx="3397639" cy="2184185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৫.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অদৃশ্য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আওয়াজের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দ্বারা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Heart 13"/>
          <p:cNvSpPr/>
          <p:nvPr/>
        </p:nvSpPr>
        <p:spPr>
          <a:xfrm>
            <a:off x="5147625" y="3722240"/>
            <a:ext cx="3349690" cy="2184185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৬.জিব্রাইল আ: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নিজ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আকৃতিতে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Heart 14"/>
          <p:cNvSpPr/>
          <p:nvPr/>
        </p:nvSpPr>
        <p:spPr>
          <a:xfrm>
            <a:off x="8553299" y="3662463"/>
            <a:ext cx="2875146" cy="2184186"/>
          </a:xfrm>
          <a:prstGeom prst="hear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ওহিয়ে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ইস্রাফিল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আ: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523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355" y="458560"/>
            <a:ext cx="7623110" cy="5974333"/>
          </a:xfrm>
          <a:prstGeom prst="rect">
            <a:avLst/>
          </a:prstGeom>
          <a:ln w="228600" cap="sq" cmpd="thickThin">
            <a:solidFill>
              <a:srgbClr val="99FFCC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496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076" y="486082"/>
            <a:ext cx="8141347" cy="541016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B0F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2932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359" y="658699"/>
            <a:ext cx="8002600" cy="428652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7030A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981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784" y="439770"/>
            <a:ext cx="7539232" cy="5982745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1756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Words>178</Words>
  <Application>Microsoft Office PowerPoint</Application>
  <PresentationFormat>Widescreen</PresentationFormat>
  <Paragraphs>48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</vt:lpstr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আসসলামু আলাইকুম ওয়া রাহমাতুল্লাহ</dc:title>
  <dc:creator>nn</dc:creator>
  <cp:lastModifiedBy>nn</cp:lastModifiedBy>
  <cp:revision>19</cp:revision>
  <dcterms:created xsi:type="dcterms:W3CDTF">2020-10-26T08:05:28Z</dcterms:created>
  <dcterms:modified xsi:type="dcterms:W3CDTF">2020-10-26T16:12:57Z</dcterms:modified>
</cp:coreProperties>
</file>