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0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5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1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12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4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9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3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7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3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3EC37-B797-4D70-AC90-C1EBF95DBD9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93CAD1-8FB0-4C4C-9F59-172DC12B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litonhazralb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36" y="709684"/>
            <a:ext cx="483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 কে স্বাগতম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8" y="1790790"/>
            <a:ext cx="4892904" cy="35108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18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630" y="245659"/>
            <a:ext cx="582759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ধন্যবাদ 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29" y="2171274"/>
            <a:ext cx="4449597" cy="3804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3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873457"/>
            <a:ext cx="287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354" y="2045429"/>
            <a:ext cx="6686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লিটন কুমার হাজরা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(কাব্যতীর্থ)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শালবাড়ী উচ্চ বিদ্যালয়,মহাদেবপুর,নওগাঁ।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litonhazralbt@gmail.com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নং-০১৭১৪৮৩৮১৩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২২-১০-২০২০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6" y="669583"/>
            <a:ext cx="3031228" cy="3930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85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4" y="949419"/>
            <a:ext cx="44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পাঠ পরিচিতি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4521" y="1843081"/>
            <a:ext cx="51725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শ্রেনীঃসপ্তম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কর্ম ও জীবন্মুখী শিক্ষা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১,২,৩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07" y="3938183"/>
            <a:ext cx="2708057" cy="179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3938183"/>
            <a:ext cx="2497540" cy="1745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35" y="3986724"/>
            <a:ext cx="3145279" cy="18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430" y="859810"/>
            <a:ext cx="4203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86" y="2442949"/>
            <a:ext cx="584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ও মানবিকতা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2" y="3738981"/>
            <a:ext cx="3742006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05" y="3738981"/>
            <a:ext cx="44577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296" y="709684"/>
            <a:ext cx="206081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665" y="2142699"/>
            <a:ext cx="9007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‌,, 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ৈতিক আচরণ কি তা বর্নণা করতে পারবে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*শ্রমের মর্যাদার গুরুত্ব ব্যাখ্যা করতে পারবে।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403" y="597582"/>
            <a:ext cx="230647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407" y="1610436"/>
            <a:ext cx="420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মেধাশ্রম কি?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922" y="4067033"/>
            <a:ext cx="11000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মেধা ব্যয় করে আমরা যে কাজ করে থাকি সে কাজকেই আমরা মেধাশ্রম হিসেবে জানি।  উদা, ইতিহাস লেখা।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520" y="817630"/>
            <a:ext cx="260672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639" y="2142699"/>
            <a:ext cx="831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 বিকাশে মেধাশ্রমের ভুমিকাই মুখ্য এ বিষয়ে বিতর্ক আয়োজন করো?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617" y="4421875"/>
            <a:ext cx="803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এখানে পক্ষ ও বিপক্ষ দল অভয়ে আলোচনা করবে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471" y="878960"/>
            <a:ext cx="1828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402006"/>
            <a:ext cx="87209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কায়িকশ্রম কি?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শারিরীক পরিশ্রম (খ) মেধা খাটানো (গ) সহজ উপায় (ঘ) পেশাগত উপায়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কোনটি মেধাশ্রমের উদাহরণ?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(ক)চিনের মহাপ্রাচির নির্মাণ (খ) আগ্রার তাজমহল তৈরী (গ) সাইকেল রিক্সা চালানো (ঘ) মোটরগাড়ি আবিস্কার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৩।আত্নবিশ্বাসী হতে হলে আমাদের কি জানতে হবে?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মনোবল (খ) অল্প বুদ্ধি (গ) মিথ্যা বলা (ঘ) ঝুকিঁ নেওয়া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9619" y="5786651"/>
            <a:ext cx="732884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                     ১। ক               ২। খ               ৩। ক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603009" y="1296537"/>
            <a:ext cx="5240740" cy="16377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090615" y="2934268"/>
            <a:ext cx="464024" cy="17742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7117307" y="2934268"/>
            <a:ext cx="409433" cy="17742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5206621" y="4662758"/>
            <a:ext cx="2258704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8949" y="486153"/>
            <a:ext cx="238835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857" y="4913194"/>
            <a:ext cx="859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এই পাঠের উপর ভিত্তি করে একটা অনুচ্ছেদ লেখে নিয়ে আসবে?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249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NCC</dc:creator>
  <cp:lastModifiedBy>NCC</cp:lastModifiedBy>
  <cp:revision>29</cp:revision>
  <dcterms:created xsi:type="dcterms:W3CDTF">2020-10-07T00:43:13Z</dcterms:created>
  <dcterms:modified xsi:type="dcterms:W3CDTF">2020-11-03T08:47:35Z</dcterms:modified>
</cp:coreProperties>
</file>