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61C-6D77-43B1-B635-7A9D42D48D2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4C99-8E8F-4FE6-90EB-A6DEAB88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3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61C-6D77-43B1-B635-7A9D42D48D2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4C99-8E8F-4FE6-90EB-A6DEAB88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35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61C-6D77-43B1-B635-7A9D42D48D2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4C99-8E8F-4FE6-90EB-A6DEAB881F2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434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61C-6D77-43B1-B635-7A9D42D48D2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4C99-8E8F-4FE6-90EB-A6DEAB88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78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61C-6D77-43B1-B635-7A9D42D48D2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4C99-8E8F-4FE6-90EB-A6DEAB881F2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8366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61C-6D77-43B1-B635-7A9D42D48D2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4C99-8E8F-4FE6-90EB-A6DEAB88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3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61C-6D77-43B1-B635-7A9D42D48D2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4C99-8E8F-4FE6-90EB-A6DEAB88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10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61C-6D77-43B1-B635-7A9D42D48D2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4C99-8E8F-4FE6-90EB-A6DEAB88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3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61C-6D77-43B1-B635-7A9D42D48D2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4C99-8E8F-4FE6-90EB-A6DEAB88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0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61C-6D77-43B1-B635-7A9D42D48D2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4C99-8E8F-4FE6-90EB-A6DEAB88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7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61C-6D77-43B1-B635-7A9D42D48D2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4C99-8E8F-4FE6-90EB-A6DEAB88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2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61C-6D77-43B1-B635-7A9D42D48D2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4C99-8E8F-4FE6-90EB-A6DEAB88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9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61C-6D77-43B1-B635-7A9D42D48D2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4C99-8E8F-4FE6-90EB-A6DEAB88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0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61C-6D77-43B1-B635-7A9D42D48D2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4C99-8E8F-4FE6-90EB-A6DEAB88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6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61C-6D77-43B1-B635-7A9D42D48D2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4C99-8E8F-4FE6-90EB-A6DEAB88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2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CC61C-6D77-43B1-B635-7A9D42D48D2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04C99-8E8F-4FE6-90EB-A6DEAB88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44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CC61C-6D77-43B1-B635-7A9D42D48D20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3404C99-8E8F-4FE6-90EB-A6DEAB881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3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itonhazralbt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77757" y="407707"/>
            <a:ext cx="8411571" cy="1016688"/>
          </a:xfrm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সবাই কে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1498" y="2032546"/>
            <a:ext cx="2725003" cy="1655762"/>
          </a:xfrm>
        </p:spPr>
        <p:txBody>
          <a:bodyPr>
            <a:normAutofit/>
          </a:bodyPr>
          <a:lstStyle/>
          <a:p>
            <a:r>
              <a:rPr lang="bn-BD" sz="4400" dirty="0" smtClean="0"/>
              <a:t>স্বাগতম 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9" y="3688308"/>
            <a:ext cx="4162425" cy="27908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6724823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9803" y="491319"/>
            <a:ext cx="7001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 কে ধন্যবাদ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জানিয়ে আজকের মত ক্লাস এখানেই শেষ করছি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143" y="2245767"/>
            <a:ext cx="7434120" cy="383056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3184368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7349" y="136478"/>
            <a:ext cx="55682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8991" y="2129050"/>
            <a:ext cx="6591869" cy="34163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লিটন কুমার হাজরা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শালবাড়ী উচ্চ বিদ্যালয়,মহাদেবপুর,নওগাঁ।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০১৭১৪৮৩৮১৩৮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litonhazralbt@gmail.com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০৮-১০-২০২০ ইং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081" y="2129050"/>
            <a:ext cx="3434687" cy="257601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7651386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7977" y="191069"/>
            <a:ext cx="2784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7349" y="2088108"/>
            <a:ext cx="6823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শ্রেনিঃ সপ্তম 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কর্ম ও জীবনমুখী শিক্ষা 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দ্বিতীয়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9133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8860" y="272955"/>
            <a:ext cx="51997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8860" y="1978926"/>
            <a:ext cx="50906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 কাজ ও পে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২১-২৪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314" y="3644234"/>
            <a:ext cx="3659169" cy="274291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570" y="3548586"/>
            <a:ext cx="4415546" cy="283856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518094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0304" y="286603"/>
            <a:ext cx="2797792" cy="110799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0561" y="2142699"/>
            <a:ext cx="91712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শিক্ষার্থীরা,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# প্রাত্যহিক জীবনে নিজের কাজ নিজে করার গুরুত্ব বলতে পারবে।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# পরিবারের সদস্যদের পেশায় নিয়োজিত থাকার গুরুত্ব লিখতে পারবে।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# বিভিন্ন পেশায় নিয়োজিত ব্যক্তির প্রতি শ্রদ্ধাশীল কি ভাবে হবে তা বর্নণা করতে পারবে।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# প্রাত্যহিক জীবনে নিজে কাজ করার গুরুত্ব ব্যাখ্যা করতে পারবে।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317" y="4982001"/>
            <a:ext cx="2609850" cy="1752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558" y="4857750"/>
            <a:ext cx="2286000" cy="20002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628" y="4696917"/>
            <a:ext cx="3062093" cy="203768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2227066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7034" y="259307"/>
            <a:ext cx="2265528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7290" y="2047164"/>
            <a:ext cx="5500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নিজের কাজ নিজে করার গুরুত্ব লেখ?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42448" y="4217158"/>
            <a:ext cx="10153934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 নিজের কাজ টি যদি নিজে করো তাহলে কাজটি তুমি যেভাবে করতে চাইবে সেভাবেই করতে পারবে।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1563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9237" y="327546"/>
            <a:ext cx="2634018" cy="76944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7731" y="2006221"/>
            <a:ext cx="8256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প্রাত্যহিক জীবনে নিজের কাজ গুলো নিজে কীভাবে করা যায় তা লেখ?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843" y="3125897"/>
            <a:ext cx="4689996" cy="309267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9526540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1000" y="1235122"/>
            <a:ext cx="9976515" cy="52680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08978" y="232012"/>
            <a:ext cx="1760561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6663" y="1514901"/>
            <a:ext cx="97308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নিজের কাজ নিজে করলে-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নিজের মনের মত কাজ করা যায় (খ) অর্থ ব্যয় হয় (গ) কাজটি দায়সারা গোছের হয় (ঘ) সৃজনশীলতা বাধাগ্রস্থ হয়।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নিচের কোন খাতের ব্যয় টি পরিবারের সদস্যদের ভরণপোষন সংক্রান্ত ব্যয়ের অন্তর্ভুক্ত নয়?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খাদ্য (খ) পোশাক (গ) চিকিৎসা (ঘ) সঞ্চয়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নিচের কোন কাজটি সাধারণত পরিবারের বাহিরের কারো দ্বারা করানো হয়?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রান্না করা (খ) চুল কাটা (গ) কাপড় ধোয়া (ঘ) বাড়ী-ঘর পরিসসস্কার করা।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05970" y="5540991"/>
            <a:ext cx="89119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ক                  ২। খ                  ৩। খ  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08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7977" y="95534"/>
            <a:ext cx="1978924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1828800" y="982639"/>
            <a:ext cx="5800298" cy="211540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n 3"/>
          <p:cNvSpPr/>
          <p:nvPr/>
        </p:nvSpPr>
        <p:spPr>
          <a:xfrm>
            <a:off x="3254991" y="3098042"/>
            <a:ext cx="354842" cy="191068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6086901" y="3098042"/>
            <a:ext cx="368490" cy="18151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Terminator 5"/>
          <p:cNvSpPr/>
          <p:nvPr/>
        </p:nvSpPr>
        <p:spPr>
          <a:xfrm>
            <a:off x="3439236" y="4844955"/>
            <a:ext cx="2831910" cy="6823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96537" y="5486400"/>
            <a:ext cx="10481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প্রাত্যহিক জীবনে নিজের কাজ গুলোর উপর ভিত্তি করে তোমরা বাড়ী থেকে একটি পোষ্টার তৈরি করে আনবে?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753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</TotalTime>
  <Words>275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NikoshBAN</vt:lpstr>
      <vt:lpstr>Trebuchet MS</vt:lpstr>
      <vt:lpstr>Vrinda</vt:lpstr>
      <vt:lpstr>Wingdings 3</vt:lpstr>
      <vt:lpstr>Facet</vt:lpstr>
      <vt:lpstr>আজকের ক্লাসে সবাই কে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ক্লাসে সবাই কে </dc:title>
  <dc:creator>NCC</dc:creator>
  <cp:lastModifiedBy>NCC</cp:lastModifiedBy>
  <cp:revision>25</cp:revision>
  <dcterms:created xsi:type="dcterms:W3CDTF">2020-10-07T23:51:20Z</dcterms:created>
  <dcterms:modified xsi:type="dcterms:W3CDTF">2020-11-03T08:53:19Z</dcterms:modified>
</cp:coreProperties>
</file>