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5" r:id="rId9"/>
    <p:sldId id="268" r:id="rId10"/>
    <p:sldId id="272" r:id="rId11"/>
    <p:sldId id="269" r:id="rId12"/>
    <p:sldId id="264" r:id="rId13"/>
    <p:sldId id="266" r:id="rId14"/>
    <p:sldId id="267" r:id="rId15"/>
    <p:sldId id="259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1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12E33-6755-49EB-B50F-C3046B1382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AFEA14-ED76-44FE-8FD7-4AAE1B944EC5}">
      <dgm:prSet phldrT="[Text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১৮৭৮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২৭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gm:t>
    </dgm:pt>
    <dgm:pt modelId="{74F459A5-E381-4F4B-B361-E3D9B7C646A8}" type="parTrans" cxnId="{B95D1FA1-09B9-4728-A650-C0F5F6D34CA6}">
      <dgm:prSet/>
      <dgm:spPr/>
      <dgm:t>
        <a:bodyPr/>
        <a:lstStyle/>
        <a:p>
          <a:endParaRPr lang="en-US"/>
        </a:p>
      </dgm:t>
    </dgm:pt>
    <dgm:pt modelId="{7293AB5D-5ED1-4711-A5CA-CCAE5B925338}" type="sibTrans" cxnId="{B95D1FA1-09B9-4728-A650-C0F5F6D34CA6}">
      <dgm:prSet/>
      <dgm:spPr/>
      <dgm:t>
        <a:bodyPr/>
        <a:lstStyle/>
        <a:p>
          <a:endParaRPr lang="en-US"/>
        </a:p>
      </dgm:t>
    </dgm:pt>
    <dgm:pt modelId="{B19BE2AB-E48C-46B0-BC23-D82CCB50DEF0}">
      <dgm:prSet phldrT="[Text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কেয়া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বন্ধুর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1385DDD6-3078-415B-A49A-E8DE26B578AD}" type="parTrans" cxnId="{F8655AAC-5BF0-458E-A746-9FAA2D6B1AAF}">
      <dgm:prSet/>
      <dgm:spPr/>
      <dgm:t>
        <a:bodyPr/>
        <a:lstStyle/>
        <a:p>
          <a:endParaRPr lang="en-US"/>
        </a:p>
      </dgm:t>
    </dgm:pt>
    <dgm:pt modelId="{363707D0-B92F-4F37-8292-40A0BB2B0101}" type="sibTrans" cxnId="{F8655AAC-5BF0-458E-A746-9FAA2D6B1AAF}">
      <dgm:prSet/>
      <dgm:spPr/>
      <dgm:t>
        <a:bodyPr/>
        <a:lstStyle/>
        <a:p>
          <a:endParaRPr lang="en-US"/>
        </a:p>
      </dgm:t>
    </dgm:pt>
    <dgm:pt modelId="{EE2C0B85-89DA-4EBA-9621-A09315A26EC7}">
      <dgm:prSet phldrT="[Text]" custT="1"/>
      <dgm:spPr>
        <a:solidFill>
          <a:schemeClr val="bg2">
            <a:lumMod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১৯৪৮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১লা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ফ্রেব্রুয়ারী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4A28E70C-E53C-4D77-9CDB-209A2AD50CC3}" type="parTrans" cxnId="{DBC412B3-CEF6-44CD-A80C-E4E6D9614089}">
      <dgm:prSet/>
      <dgm:spPr/>
      <dgm:t>
        <a:bodyPr/>
        <a:lstStyle/>
        <a:p>
          <a:endParaRPr lang="en-US"/>
        </a:p>
      </dgm:t>
    </dgm:pt>
    <dgm:pt modelId="{2F17CFD3-3426-49C5-B0B9-7203A8BEDF8D}" type="sibTrans" cxnId="{DBC412B3-CEF6-44CD-A80C-E4E6D9614089}">
      <dgm:prSet/>
      <dgm:spPr/>
      <dgm:t>
        <a:bodyPr/>
        <a:lstStyle/>
        <a:p>
          <a:endParaRPr lang="en-US"/>
        </a:p>
      </dgm:t>
    </dgm:pt>
    <dgm:pt modelId="{7075E4EE-3380-4CFC-BCE9-5A5B1D2B7342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মানসী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পূর্বাচল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পত্রিকা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97CFCB0A-E0BD-42D2-B884-1C30F2B5346A}" type="parTrans" cxnId="{B3FF52CC-D054-4BE1-B66A-17582CFE7E4B}">
      <dgm:prSet/>
      <dgm:spPr/>
      <dgm:t>
        <a:bodyPr/>
        <a:lstStyle/>
        <a:p>
          <a:endParaRPr lang="en-US"/>
        </a:p>
      </dgm:t>
    </dgm:pt>
    <dgm:pt modelId="{81776B27-8A12-42D4-BFDD-04052585BB8F}" type="sibTrans" cxnId="{B3FF52CC-D054-4BE1-B66A-17582CFE7E4B}">
      <dgm:prSet/>
      <dgm:spPr/>
      <dgm:t>
        <a:bodyPr/>
        <a:lstStyle/>
        <a:p>
          <a:endParaRPr lang="en-US"/>
        </a:p>
      </dgm:t>
    </dgm:pt>
    <dgm:pt modelId="{DB4E5051-C15B-484C-8C7F-0F3AA6117FE1}">
      <dgm:prSet custT="1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নদীয়া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26B85020-7F4A-4580-93BB-B4E257248FFD}" type="sibTrans" cxnId="{B2439563-A33E-4F00-976D-B26524A75BAE}">
      <dgm:prSet/>
      <dgm:spPr/>
      <dgm:t>
        <a:bodyPr/>
        <a:lstStyle/>
        <a:p>
          <a:endParaRPr lang="en-US"/>
        </a:p>
      </dgm:t>
    </dgm:pt>
    <dgm:pt modelId="{2AB55222-96A0-42CE-B7F4-7E46BC64940B}" type="parTrans" cxnId="{B2439563-A33E-4F00-976D-B26524A75BAE}">
      <dgm:prSet/>
      <dgm:spPr/>
      <dgm:t>
        <a:bodyPr/>
        <a:lstStyle/>
        <a:p>
          <a:endParaRPr lang="en-US"/>
        </a:p>
      </dgm:t>
    </dgm:pt>
    <dgm:pt modelId="{B15394B2-1193-474E-A9B4-4BF51C440CF6}" type="pres">
      <dgm:prSet presAssocID="{F9F12E33-6755-49EB-B50F-C3046B13827F}" presName="Name0" presStyleCnt="0">
        <dgm:presLayoutVars>
          <dgm:chMax val="7"/>
          <dgm:chPref val="7"/>
          <dgm:dir/>
        </dgm:presLayoutVars>
      </dgm:prSet>
      <dgm:spPr/>
    </dgm:pt>
    <dgm:pt modelId="{B59ECC83-62E6-43EA-8CAD-965E49B4DBD5}" type="pres">
      <dgm:prSet presAssocID="{F9F12E33-6755-49EB-B50F-C3046B13827F}" presName="Name1" presStyleCnt="0"/>
      <dgm:spPr/>
    </dgm:pt>
    <dgm:pt modelId="{17854EF9-23FD-4F39-BBE1-E3E66159B1AB}" type="pres">
      <dgm:prSet presAssocID="{F9F12E33-6755-49EB-B50F-C3046B13827F}" presName="cycle" presStyleCnt="0"/>
      <dgm:spPr/>
    </dgm:pt>
    <dgm:pt modelId="{4A3123C4-9CB6-4670-9078-C26A3491F000}" type="pres">
      <dgm:prSet presAssocID="{F9F12E33-6755-49EB-B50F-C3046B13827F}" presName="srcNode" presStyleLbl="node1" presStyleIdx="0" presStyleCnt="5"/>
      <dgm:spPr/>
    </dgm:pt>
    <dgm:pt modelId="{4EE8102C-5726-4502-A786-91EE077E5076}" type="pres">
      <dgm:prSet presAssocID="{F9F12E33-6755-49EB-B50F-C3046B13827F}" presName="conn" presStyleLbl="parChTrans1D2" presStyleIdx="0" presStyleCnt="1"/>
      <dgm:spPr/>
    </dgm:pt>
    <dgm:pt modelId="{CFC344D9-CD6B-430D-ADFA-93261FED7F00}" type="pres">
      <dgm:prSet presAssocID="{F9F12E33-6755-49EB-B50F-C3046B13827F}" presName="extraNode" presStyleLbl="node1" presStyleIdx="0" presStyleCnt="5"/>
      <dgm:spPr/>
    </dgm:pt>
    <dgm:pt modelId="{37A0EB71-B2E4-4B91-BC0B-06C3FCE9F9E4}" type="pres">
      <dgm:prSet presAssocID="{F9F12E33-6755-49EB-B50F-C3046B13827F}" presName="dstNode" presStyleLbl="node1" presStyleIdx="0" presStyleCnt="5"/>
      <dgm:spPr/>
    </dgm:pt>
    <dgm:pt modelId="{B784B68C-9D0B-48F1-9130-919B5F7E78E1}" type="pres">
      <dgm:prSet presAssocID="{F0AFEA14-ED76-44FE-8FD7-4AAE1B944EC5}" presName="text_1" presStyleLbl="node1" presStyleIdx="0" presStyleCnt="5" custScaleY="114967" custLinFactNeighborX="-1637" custLinFactNeighborY="-2435">
        <dgm:presLayoutVars>
          <dgm:bulletEnabled val="1"/>
        </dgm:presLayoutVars>
      </dgm:prSet>
      <dgm:spPr/>
    </dgm:pt>
    <dgm:pt modelId="{2B13923B-D85D-4D47-9418-4B515C5CBD3A}" type="pres">
      <dgm:prSet presAssocID="{F0AFEA14-ED76-44FE-8FD7-4AAE1B944EC5}" presName="accent_1" presStyleCnt="0"/>
      <dgm:spPr/>
    </dgm:pt>
    <dgm:pt modelId="{11659CD7-43D7-4551-8F9F-DEDF91557F37}" type="pres">
      <dgm:prSet presAssocID="{F0AFEA14-ED76-44FE-8FD7-4AAE1B944EC5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</dgm:spPr>
    </dgm:pt>
    <dgm:pt modelId="{127B05C2-2057-4F48-977D-98B4D1D1E75A}" type="pres">
      <dgm:prSet presAssocID="{DB4E5051-C15B-484C-8C7F-0F3AA6117FE1}" presName="text_2" presStyleLbl="node1" presStyleIdx="1" presStyleCnt="5" custScaleX="99208" custScaleY="132092" custLinFactNeighborX="-985" custLinFactNeighborY="13137">
        <dgm:presLayoutVars>
          <dgm:bulletEnabled val="1"/>
        </dgm:presLayoutVars>
      </dgm:prSet>
      <dgm:spPr/>
    </dgm:pt>
    <dgm:pt modelId="{BD4DD716-7198-4862-9B7C-222A1383CBE3}" type="pres">
      <dgm:prSet presAssocID="{DB4E5051-C15B-484C-8C7F-0F3AA6117FE1}" presName="accent_2" presStyleCnt="0"/>
      <dgm:spPr/>
    </dgm:pt>
    <dgm:pt modelId="{76559420-8D0C-4C06-B41D-BF25CA1D0E85}" type="pres">
      <dgm:prSet presAssocID="{DB4E5051-C15B-484C-8C7F-0F3AA6117FE1}" presName="accentRepeatNode" presStyleLbl="solidFgAcc1" presStyleIdx="1" presStyleCnt="5" custLinFactNeighborX="2302" custLinFactNeighborY="15827"/>
      <dgm:spPr>
        <a:solidFill>
          <a:schemeClr val="accent4">
            <a:lumMod val="40000"/>
            <a:lumOff val="60000"/>
          </a:schemeClr>
        </a:solidFill>
      </dgm:spPr>
    </dgm:pt>
    <dgm:pt modelId="{09849514-B8C7-4590-8E09-112CA5238EF9}" type="pres">
      <dgm:prSet presAssocID="{7075E4EE-3380-4CFC-BCE9-5A5B1D2B7342}" presName="text_3" presStyleLbl="node1" presStyleIdx="2" presStyleCnt="5" custScaleY="127966" custLinFactNeighborX="-1238" custLinFactNeighborY="34373">
        <dgm:presLayoutVars>
          <dgm:bulletEnabled val="1"/>
        </dgm:presLayoutVars>
      </dgm:prSet>
      <dgm:spPr/>
    </dgm:pt>
    <dgm:pt modelId="{02A525B1-F076-4077-9E4F-375B4DBC3BB2}" type="pres">
      <dgm:prSet presAssocID="{7075E4EE-3380-4CFC-BCE9-5A5B1D2B7342}" presName="accent_3" presStyleCnt="0"/>
      <dgm:spPr/>
    </dgm:pt>
    <dgm:pt modelId="{B38C4B29-1B56-416C-B55B-8519AB98B676}" type="pres">
      <dgm:prSet presAssocID="{7075E4EE-3380-4CFC-BCE9-5A5B1D2B7342}" presName="accentRepeatNode" presStyleLbl="solidFgAcc1" presStyleIdx="2" presStyleCnt="5" custLinFactNeighborX="-23672" custLinFactNeighborY="29752"/>
      <dgm:spPr>
        <a:solidFill>
          <a:schemeClr val="accent4">
            <a:lumMod val="40000"/>
            <a:lumOff val="60000"/>
          </a:schemeClr>
        </a:solidFill>
      </dgm:spPr>
    </dgm:pt>
    <dgm:pt modelId="{06B470B2-1DBA-47EC-A6FD-27761E1EDF61}" type="pres">
      <dgm:prSet presAssocID="{B19BE2AB-E48C-46B0-BC23-D82CCB50DEF0}" presName="text_4" presStyleLbl="node1" presStyleIdx="3" presStyleCnt="5" custScaleX="98493" custScaleY="130141" custLinFactNeighborY="41361">
        <dgm:presLayoutVars>
          <dgm:bulletEnabled val="1"/>
        </dgm:presLayoutVars>
      </dgm:prSet>
      <dgm:spPr/>
    </dgm:pt>
    <dgm:pt modelId="{3450CBFF-D118-497F-8E67-4A0A4474C05B}" type="pres">
      <dgm:prSet presAssocID="{B19BE2AB-E48C-46B0-BC23-D82CCB50DEF0}" presName="accent_4" presStyleCnt="0"/>
      <dgm:spPr/>
    </dgm:pt>
    <dgm:pt modelId="{C6474C76-CAFE-4C1F-8679-DF399F25EDD2}" type="pres">
      <dgm:prSet presAssocID="{B19BE2AB-E48C-46B0-BC23-D82CCB50DEF0}" presName="accentRepeatNode" presStyleLbl="solidFgAcc1" presStyleIdx="3" presStyleCnt="5" custLinFactNeighborY="33082"/>
      <dgm:spPr>
        <a:solidFill>
          <a:schemeClr val="accent4">
            <a:lumMod val="40000"/>
            <a:lumOff val="60000"/>
          </a:schemeClr>
        </a:solidFill>
      </dgm:spPr>
    </dgm:pt>
    <dgm:pt modelId="{3B9A87CC-851C-4368-B7A4-5BF74375B3C4}" type="pres">
      <dgm:prSet presAssocID="{EE2C0B85-89DA-4EBA-9621-A09315A26EC7}" presName="text_5" presStyleLbl="node1" presStyleIdx="4" presStyleCnt="5" custScaleY="110563" custLinFactNeighborY="34083">
        <dgm:presLayoutVars>
          <dgm:bulletEnabled val="1"/>
        </dgm:presLayoutVars>
      </dgm:prSet>
      <dgm:spPr/>
    </dgm:pt>
    <dgm:pt modelId="{F8475702-E3C7-4C04-8FC1-929A44F5C4BA}" type="pres">
      <dgm:prSet presAssocID="{EE2C0B85-89DA-4EBA-9621-A09315A26EC7}" presName="accent_5" presStyleCnt="0"/>
      <dgm:spPr/>
    </dgm:pt>
    <dgm:pt modelId="{0696F042-04C1-4545-BFC1-497D80AEB45C}" type="pres">
      <dgm:prSet presAssocID="{EE2C0B85-89DA-4EBA-9621-A09315A26EC7}" presName="accentRepeatNode" presStyleLbl="solidFgAcc1" presStyleIdx="4" presStyleCnt="5" custLinFactNeighborX="-4681" custLinFactNeighborY="31009"/>
      <dgm:spPr>
        <a:solidFill>
          <a:schemeClr val="accent4">
            <a:lumMod val="40000"/>
            <a:lumOff val="60000"/>
          </a:schemeClr>
        </a:solidFill>
      </dgm:spPr>
    </dgm:pt>
  </dgm:ptLst>
  <dgm:cxnLst>
    <dgm:cxn modelId="{E6170526-2428-4661-8A84-C208C6534ED0}" type="presOf" srcId="{7293AB5D-5ED1-4711-A5CA-CCAE5B925338}" destId="{4EE8102C-5726-4502-A786-91EE077E5076}" srcOrd="0" destOrd="0" presId="urn:microsoft.com/office/officeart/2008/layout/VerticalCurvedList"/>
    <dgm:cxn modelId="{B2439563-A33E-4F00-976D-B26524A75BAE}" srcId="{F9F12E33-6755-49EB-B50F-C3046B13827F}" destId="{DB4E5051-C15B-484C-8C7F-0F3AA6117FE1}" srcOrd="1" destOrd="0" parTransId="{2AB55222-96A0-42CE-B7F4-7E46BC64940B}" sibTransId="{26B85020-7F4A-4580-93BB-B4E257248FFD}"/>
    <dgm:cxn modelId="{A1F2EB6E-5A0C-45EE-BCA3-E8B563BB1EA6}" type="presOf" srcId="{DB4E5051-C15B-484C-8C7F-0F3AA6117FE1}" destId="{127B05C2-2057-4F48-977D-98B4D1D1E75A}" srcOrd="0" destOrd="0" presId="urn:microsoft.com/office/officeart/2008/layout/VerticalCurvedList"/>
    <dgm:cxn modelId="{7C8D3670-A278-4F89-B58A-D5F3B54B5105}" type="presOf" srcId="{F0AFEA14-ED76-44FE-8FD7-4AAE1B944EC5}" destId="{B784B68C-9D0B-48F1-9130-919B5F7E78E1}" srcOrd="0" destOrd="0" presId="urn:microsoft.com/office/officeart/2008/layout/VerticalCurvedList"/>
    <dgm:cxn modelId="{E6847F76-FD16-4147-84EA-0F310BDB4C63}" type="presOf" srcId="{7075E4EE-3380-4CFC-BCE9-5A5B1D2B7342}" destId="{09849514-B8C7-4590-8E09-112CA5238EF9}" srcOrd="0" destOrd="0" presId="urn:microsoft.com/office/officeart/2008/layout/VerticalCurvedList"/>
    <dgm:cxn modelId="{B95D1FA1-09B9-4728-A650-C0F5F6D34CA6}" srcId="{F9F12E33-6755-49EB-B50F-C3046B13827F}" destId="{F0AFEA14-ED76-44FE-8FD7-4AAE1B944EC5}" srcOrd="0" destOrd="0" parTransId="{74F459A5-E381-4F4B-B361-E3D9B7C646A8}" sibTransId="{7293AB5D-5ED1-4711-A5CA-CCAE5B925338}"/>
    <dgm:cxn modelId="{F8655AAC-5BF0-458E-A746-9FAA2D6B1AAF}" srcId="{F9F12E33-6755-49EB-B50F-C3046B13827F}" destId="{B19BE2AB-E48C-46B0-BC23-D82CCB50DEF0}" srcOrd="3" destOrd="0" parTransId="{1385DDD6-3078-415B-A49A-E8DE26B578AD}" sibTransId="{363707D0-B92F-4F37-8292-40A0BB2B0101}"/>
    <dgm:cxn modelId="{DBC412B3-CEF6-44CD-A80C-E4E6D9614089}" srcId="{F9F12E33-6755-49EB-B50F-C3046B13827F}" destId="{EE2C0B85-89DA-4EBA-9621-A09315A26EC7}" srcOrd="4" destOrd="0" parTransId="{4A28E70C-E53C-4D77-9CDB-209A2AD50CC3}" sibTransId="{2F17CFD3-3426-49C5-B0B9-7203A8BEDF8D}"/>
    <dgm:cxn modelId="{AAE8C9BE-72CB-4937-8F30-A7D145540246}" type="presOf" srcId="{F9F12E33-6755-49EB-B50F-C3046B13827F}" destId="{B15394B2-1193-474E-A9B4-4BF51C440CF6}" srcOrd="0" destOrd="0" presId="urn:microsoft.com/office/officeart/2008/layout/VerticalCurvedList"/>
    <dgm:cxn modelId="{CDD741C3-56FE-41B3-B149-33B22BCB5F7B}" type="presOf" srcId="{EE2C0B85-89DA-4EBA-9621-A09315A26EC7}" destId="{3B9A87CC-851C-4368-B7A4-5BF74375B3C4}" srcOrd="0" destOrd="0" presId="urn:microsoft.com/office/officeart/2008/layout/VerticalCurvedList"/>
    <dgm:cxn modelId="{ADCC03C7-EB29-472E-9876-F8BB244A8CB8}" type="presOf" srcId="{B19BE2AB-E48C-46B0-BC23-D82CCB50DEF0}" destId="{06B470B2-1DBA-47EC-A6FD-27761E1EDF61}" srcOrd="0" destOrd="0" presId="urn:microsoft.com/office/officeart/2008/layout/VerticalCurvedList"/>
    <dgm:cxn modelId="{B3FF52CC-D054-4BE1-B66A-17582CFE7E4B}" srcId="{F9F12E33-6755-49EB-B50F-C3046B13827F}" destId="{7075E4EE-3380-4CFC-BCE9-5A5B1D2B7342}" srcOrd="2" destOrd="0" parTransId="{97CFCB0A-E0BD-42D2-B884-1C30F2B5346A}" sibTransId="{81776B27-8A12-42D4-BFDD-04052585BB8F}"/>
    <dgm:cxn modelId="{3EAA20D5-3A0F-4985-9B1F-685CC0DD353B}" type="presParOf" srcId="{B15394B2-1193-474E-A9B4-4BF51C440CF6}" destId="{B59ECC83-62E6-43EA-8CAD-965E49B4DBD5}" srcOrd="0" destOrd="0" presId="urn:microsoft.com/office/officeart/2008/layout/VerticalCurvedList"/>
    <dgm:cxn modelId="{11020B43-CA39-4058-90C5-6296B9AE6C3B}" type="presParOf" srcId="{B59ECC83-62E6-43EA-8CAD-965E49B4DBD5}" destId="{17854EF9-23FD-4F39-BBE1-E3E66159B1AB}" srcOrd="0" destOrd="0" presId="urn:microsoft.com/office/officeart/2008/layout/VerticalCurvedList"/>
    <dgm:cxn modelId="{D8C37272-3F5E-49F9-9A7F-AB29D8C50A59}" type="presParOf" srcId="{17854EF9-23FD-4F39-BBE1-E3E66159B1AB}" destId="{4A3123C4-9CB6-4670-9078-C26A3491F000}" srcOrd="0" destOrd="0" presId="urn:microsoft.com/office/officeart/2008/layout/VerticalCurvedList"/>
    <dgm:cxn modelId="{E501D76E-94CD-4BB3-84EE-895EF788B01B}" type="presParOf" srcId="{17854EF9-23FD-4F39-BBE1-E3E66159B1AB}" destId="{4EE8102C-5726-4502-A786-91EE077E5076}" srcOrd="1" destOrd="0" presId="urn:microsoft.com/office/officeart/2008/layout/VerticalCurvedList"/>
    <dgm:cxn modelId="{ACE9E09F-B7F4-401D-8157-DD35B373DB41}" type="presParOf" srcId="{17854EF9-23FD-4F39-BBE1-E3E66159B1AB}" destId="{CFC344D9-CD6B-430D-ADFA-93261FED7F00}" srcOrd="2" destOrd="0" presId="urn:microsoft.com/office/officeart/2008/layout/VerticalCurvedList"/>
    <dgm:cxn modelId="{038370BA-B125-42BA-A45A-F15130564C89}" type="presParOf" srcId="{17854EF9-23FD-4F39-BBE1-E3E66159B1AB}" destId="{37A0EB71-B2E4-4B91-BC0B-06C3FCE9F9E4}" srcOrd="3" destOrd="0" presId="urn:microsoft.com/office/officeart/2008/layout/VerticalCurvedList"/>
    <dgm:cxn modelId="{6CBE0A26-8E86-40DB-8132-7B8DCDF7DF09}" type="presParOf" srcId="{B59ECC83-62E6-43EA-8CAD-965E49B4DBD5}" destId="{B784B68C-9D0B-48F1-9130-919B5F7E78E1}" srcOrd="1" destOrd="0" presId="urn:microsoft.com/office/officeart/2008/layout/VerticalCurvedList"/>
    <dgm:cxn modelId="{C1E656B9-E071-43D5-8A25-528BEBE207EE}" type="presParOf" srcId="{B59ECC83-62E6-43EA-8CAD-965E49B4DBD5}" destId="{2B13923B-D85D-4D47-9418-4B515C5CBD3A}" srcOrd="2" destOrd="0" presId="urn:microsoft.com/office/officeart/2008/layout/VerticalCurvedList"/>
    <dgm:cxn modelId="{E44BB9CA-0109-4E88-B1BE-01CB00E5DEAB}" type="presParOf" srcId="{2B13923B-D85D-4D47-9418-4B515C5CBD3A}" destId="{11659CD7-43D7-4551-8F9F-DEDF91557F37}" srcOrd="0" destOrd="0" presId="urn:microsoft.com/office/officeart/2008/layout/VerticalCurvedList"/>
    <dgm:cxn modelId="{E567526E-177A-4C65-9B69-5811A06E7F6D}" type="presParOf" srcId="{B59ECC83-62E6-43EA-8CAD-965E49B4DBD5}" destId="{127B05C2-2057-4F48-977D-98B4D1D1E75A}" srcOrd="3" destOrd="0" presId="urn:microsoft.com/office/officeart/2008/layout/VerticalCurvedList"/>
    <dgm:cxn modelId="{FB300BC6-74B4-4897-9701-95D90A62ED35}" type="presParOf" srcId="{B59ECC83-62E6-43EA-8CAD-965E49B4DBD5}" destId="{BD4DD716-7198-4862-9B7C-222A1383CBE3}" srcOrd="4" destOrd="0" presId="urn:microsoft.com/office/officeart/2008/layout/VerticalCurvedList"/>
    <dgm:cxn modelId="{587992C9-1263-4D2B-93F9-FAD9362AD063}" type="presParOf" srcId="{BD4DD716-7198-4862-9B7C-222A1383CBE3}" destId="{76559420-8D0C-4C06-B41D-BF25CA1D0E85}" srcOrd="0" destOrd="0" presId="urn:microsoft.com/office/officeart/2008/layout/VerticalCurvedList"/>
    <dgm:cxn modelId="{0536F985-5202-4EB6-A93B-F5BCF199C524}" type="presParOf" srcId="{B59ECC83-62E6-43EA-8CAD-965E49B4DBD5}" destId="{09849514-B8C7-4590-8E09-112CA5238EF9}" srcOrd="5" destOrd="0" presId="urn:microsoft.com/office/officeart/2008/layout/VerticalCurvedList"/>
    <dgm:cxn modelId="{8F668221-209A-4C8A-B49A-9E5FF00178B3}" type="presParOf" srcId="{B59ECC83-62E6-43EA-8CAD-965E49B4DBD5}" destId="{02A525B1-F076-4077-9E4F-375B4DBC3BB2}" srcOrd="6" destOrd="0" presId="urn:microsoft.com/office/officeart/2008/layout/VerticalCurvedList"/>
    <dgm:cxn modelId="{FEBA066A-20D2-4BD4-8A83-4383D516E6A7}" type="presParOf" srcId="{02A525B1-F076-4077-9E4F-375B4DBC3BB2}" destId="{B38C4B29-1B56-416C-B55B-8519AB98B676}" srcOrd="0" destOrd="0" presId="urn:microsoft.com/office/officeart/2008/layout/VerticalCurvedList"/>
    <dgm:cxn modelId="{A1ABEC8A-B602-4847-8BC2-F0FCB5D38DB2}" type="presParOf" srcId="{B59ECC83-62E6-43EA-8CAD-965E49B4DBD5}" destId="{06B470B2-1DBA-47EC-A6FD-27761E1EDF61}" srcOrd="7" destOrd="0" presId="urn:microsoft.com/office/officeart/2008/layout/VerticalCurvedList"/>
    <dgm:cxn modelId="{7622EAB8-4A20-4C8A-BD02-192B7BA17E14}" type="presParOf" srcId="{B59ECC83-62E6-43EA-8CAD-965E49B4DBD5}" destId="{3450CBFF-D118-497F-8E67-4A0A4474C05B}" srcOrd="8" destOrd="0" presId="urn:microsoft.com/office/officeart/2008/layout/VerticalCurvedList"/>
    <dgm:cxn modelId="{1786EFF3-2206-419D-AF73-C98D08D50DA7}" type="presParOf" srcId="{3450CBFF-D118-497F-8E67-4A0A4474C05B}" destId="{C6474C76-CAFE-4C1F-8679-DF399F25EDD2}" srcOrd="0" destOrd="0" presId="urn:microsoft.com/office/officeart/2008/layout/VerticalCurvedList"/>
    <dgm:cxn modelId="{9790F837-B013-418D-B6C5-35FFDA8813CC}" type="presParOf" srcId="{B59ECC83-62E6-43EA-8CAD-965E49B4DBD5}" destId="{3B9A87CC-851C-4368-B7A4-5BF74375B3C4}" srcOrd="9" destOrd="0" presId="urn:microsoft.com/office/officeart/2008/layout/VerticalCurvedList"/>
    <dgm:cxn modelId="{132B66F5-F3F6-41D4-91B0-A296F6D4E81D}" type="presParOf" srcId="{B59ECC83-62E6-43EA-8CAD-965E49B4DBD5}" destId="{F8475702-E3C7-4C04-8FC1-929A44F5C4BA}" srcOrd="10" destOrd="0" presId="urn:microsoft.com/office/officeart/2008/layout/VerticalCurvedList"/>
    <dgm:cxn modelId="{F29E08A2-285A-4A12-A1F1-46A7D680E16B}" type="presParOf" srcId="{F8475702-E3C7-4C04-8FC1-929A44F5C4BA}" destId="{0696F042-04C1-4545-BFC1-497D80AEB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8102C-5726-4502-A786-91EE077E5076}">
      <dsp:nvSpPr>
        <dsp:cNvPr id="0" name=""/>
        <dsp:cNvSpPr/>
      </dsp:nvSpPr>
      <dsp:spPr>
        <a:xfrm>
          <a:off x="-4655680" y="-713734"/>
          <a:ext cx="5545689" cy="5545689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4B68C-9D0B-48F1-9130-919B5F7E78E1}">
      <dsp:nvSpPr>
        <dsp:cNvPr id="0" name=""/>
        <dsp:cNvSpPr/>
      </dsp:nvSpPr>
      <dsp:spPr>
        <a:xfrm>
          <a:off x="285538" y="206231"/>
          <a:ext cx="6353706" cy="59201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3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১৮৭৮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২৭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sp:txBody>
      <dsp:txXfrm>
        <a:off x="285538" y="206231"/>
        <a:ext cx="6353706" cy="592013"/>
      </dsp:txXfrm>
    </dsp:sp>
    <dsp:sp modelId="{11659CD7-43D7-4551-8F9F-DEDF91557F37}">
      <dsp:nvSpPr>
        <dsp:cNvPr id="0" name=""/>
        <dsp:cNvSpPr/>
      </dsp:nvSpPr>
      <dsp:spPr>
        <a:xfrm>
          <a:off x="67709" y="192938"/>
          <a:ext cx="643677" cy="6436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B05C2-2057-4F48-977D-98B4D1D1E75A}">
      <dsp:nvSpPr>
        <dsp:cNvPr id="0" name=""/>
        <dsp:cNvSpPr/>
      </dsp:nvSpPr>
      <dsp:spPr>
        <a:xfrm>
          <a:off x="723291" y="1014493"/>
          <a:ext cx="5937314" cy="68019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3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নদীয়া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723291" y="1014493"/>
        <a:ext cx="5937314" cy="680197"/>
      </dsp:txXfrm>
    </dsp:sp>
    <dsp:sp modelId="{76559420-8D0C-4C06-B41D-BF25CA1D0E85}">
      <dsp:nvSpPr>
        <dsp:cNvPr id="0" name=""/>
        <dsp:cNvSpPr/>
      </dsp:nvSpPr>
      <dsp:spPr>
        <a:xfrm>
          <a:off x="451519" y="1066979"/>
          <a:ext cx="643677" cy="64367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49514-B8C7-4590-8E09-112CA5238EF9}">
      <dsp:nvSpPr>
        <dsp:cNvPr id="0" name=""/>
        <dsp:cNvSpPr/>
      </dsp:nvSpPr>
      <dsp:spPr>
        <a:xfrm>
          <a:off x="799103" y="1906636"/>
          <a:ext cx="5871462" cy="65895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3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মানসী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পূর্বাচল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পত্রিকা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799103" y="1906636"/>
        <a:ext cx="5871462" cy="658951"/>
      </dsp:txXfrm>
    </dsp:sp>
    <dsp:sp modelId="{B38C4B29-1B56-416C-B55B-8519AB98B676}">
      <dsp:nvSpPr>
        <dsp:cNvPr id="0" name=""/>
        <dsp:cNvSpPr/>
      </dsp:nvSpPr>
      <dsp:spPr>
        <a:xfrm>
          <a:off x="397581" y="1928778"/>
          <a:ext cx="643677" cy="64367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470B2-1DBA-47EC-A6FD-27761E1EDF61}">
      <dsp:nvSpPr>
        <dsp:cNvPr id="0" name=""/>
        <dsp:cNvSpPr/>
      </dsp:nvSpPr>
      <dsp:spPr>
        <a:xfrm>
          <a:off x="803636" y="2709186"/>
          <a:ext cx="5894524" cy="67015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3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কেয়া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বন্ধুর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803636" y="2709186"/>
        <a:ext cx="5894524" cy="670151"/>
      </dsp:txXfrm>
    </dsp:sp>
    <dsp:sp modelId="{C6474C76-CAFE-4C1F-8679-DF399F25EDD2}">
      <dsp:nvSpPr>
        <dsp:cNvPr id="0" name=""/>
        <dsp:cNvSpPr/>
      </dsp:nvSpPr>
      <dsp:spPr>
        <a:xfrm>
          <a:off x="436702" y="2722379"/>
          <a:ext cx="643677" cy="64367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A87CC-851C-4368-B7A4-5BF74375B3C4}">
      <dsp:nvSpPr>
        <dsp:cNvPr id="0" name=""/>
        <dsp:cNvSpPr/>
      </dsp:nvSpPr>
      <dsp:spPr>
        <a:xfrm>
          <a:off x="389548" y="3494283"/>
          <a:ext cx="6353706" cy="569335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3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১৯৪৮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১লা </a:t>
          </a: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ফ্রেব্রুয়ারী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389548" y="3494283"/>
        <a:ext cx="6353706" cy="569335"/>
      </dsp:txXfrm>
    </dsp:sp>
    <dsp:sp modelId="{0696F042-04C1-4545-BFC1-497D80AEB45C}">
      <dsp:nvSpPr>
        <dsp:cNvPr id="0" name=""/>
        <dsp:cNvSpPr/>
      </dsp:nvSpPr>
      <dsp:spPr>
        <a:xfrm>
          <a:off x="37579" y="3474543"/>
          <a:ext cx="643677" cy="64367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2370F-70F8-4D67-9BF2-39E0F32F41D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7E101-4972-4504-AF34-30038E922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3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১ম ১৫ </a:t>
            </a:r>
            <a:r>
              <a:rPr lang="en-US" dirty="0" err="1"/>
              <a:t>লাইন</a:t>
            </a:r>
            <a:r>
              <a:rPr lang="en-US" dirty="0"/>
              <a:t> </a:t>
            </a:r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7E101-4972-4504-AF34-30038E922D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7E101-4972-4504-AF34-30038E922D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2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অভিনয়সহ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...।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7E101-4972-4504-AF34-30038E922D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দলে</a:t>
            </a:r>
            <a:r>
              <a:rPr lang="en-US" dirty="0"/>
              <a:t> </a:t>
            </a:r>
            <a:r>
              <a:rPr lang="en-US" dirty="0" err="1"/>
              <a:t>ভাগ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দেব</a:t>
            </a:r>
            <a:r>
              <a:rPr lang="en-US" dirty="0"/>
              <a:t>। </a:t>
            </a:r>
            <a:r>
              <a:rPr lang="en-US" dirty="0" err="1"/>
              <a:t>প্রতিটি</a:t>
            </a:r>
            <a:r>
              <a:rPr lang="en-US" dirty="0"/>
              <a:t> </a:t>
            </a:r>
            <a:r>
              <a:rPr lang="en-US" dirty="0" err="1"/>
              <a:t>দলকে</a:t>
            </a:r>
            <a:r>
              <a:rPr lang="en-US" dirty="0"/>
              <a:t> </a:t>
            </a:r>
            <a:r>
              <a:rPr lang="en-US" dirty="0" err="1"/>
              <a:t>সব</a:t>
            </a:r>
            <a:r>
              <a:rPr lang="en-US" dirty="0"/>
              <a:t> </a:t>
            </a:r>
            <a:r>
              <a:rPr lang="en-US" dirty="0" err="1"/>
              <a:t>গুলো</a:t>
            </a:r>
            <a:r>
              <a:rPr lang="en-US" dirty="0"/>
              <a:t> </a:t>
            </a:r>
            <a:r>
              <a:rPr lang="en-US" dirty="0" err="1"/>
              <a:t>প্রশ্নের</a:t>
            </a:r>
            <a:r>
              <a:rPr lang="en-US" dirty="0"/>
              <a:t> </a:t>
            </a:r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দেব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7E101-4972-4504-AF34-30038E922D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59F0-60FB-4325-8C77-9AA7896A7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31B4C-4CB4-4FC7-A3E4-FCC6CA02E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CDCA0-FD2C-43BD-8EFD-0A6CB6BF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3F2F-1C85-47A6-9291-743F91F3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5D97-48D8-46F6-AAEE-DF86463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9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B50C-BE1B-4110-BE9E-EEAC8D4B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56AF-8409-4C79-896E-06F3C73EB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6D65A-AE4C-408A-8D70-504534B6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E7770-6E1A-497D-8F02-2712B714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7D30-6141-43E6-8BCF-8255D750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6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AFCBB-4FF1-4985-814B-B871AF0D2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6E8CC-53D4-4136-9F27-7DA700222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8DE1C-2A0F-45F4-9F4B-124A23A0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CC84-CD13-4B30-BECB-4B814F18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3C490-F5B7-4234-ADA6-06FFD03C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5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C9C9-9657-45C0-8EE7-52603855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AE00-BE2E-408C-8AEC-266AF9B4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A0EEA-DD8D-4A9A-AAA7-F24D103C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1741B-3789-4449-8B06-954E88DA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AAFF-6E3C-4636-AA32-0E9D9077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7C5F-48C0-4C4C-B14F-021A88B9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25D16-1FBF-419A-8243-9200EEFCB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053E8-065F-49BD-927B-3A320E3D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E0E60-1D2B-4B1E-99F3-B995A54F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59EBF-326C-4D2A-8F9D-C5266C33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5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B309-260D-46BB-B289-720450CC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311B-EDE0-4C22-AB8A-14AD47C28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79DA5-9848-4542-851F-4974F6298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F5021-318F-4FFF-9102-70768039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4C64F-1C7F-4E32-B54C-32953023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D1A22-330C-44A0-8195-86031133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1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7373-C2D7-4250-84EC-08B9FB36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72693-36CF-46B8-A0F5-6EFF7E81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F36CF-3105-43C5-AF91-BDCF3F11A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805C0-632F-4F93-97CC-C87978A26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1B87A-8AF3-4C56-941E-44EE70D8D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40BC1-3349-4289-BB52-B84583F1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5A7D0-ADCC-402E-BF35-AC0441F5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340DD-2675-42C1-A22B-2E1D441D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B16B-88BA-40A4-98E6-0BEE752D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E6E6A-065E-4CB7-80D6-3C269B78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5ABC9-DD7C-4855-844F-CBD21D6B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3ADAF-8155-4817-B4AC-B9F9D9B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8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C23AD8-72DA-4B24-8506-024449BA1D33}"/>
              </a:ext>
            </a:extLst>
          </p:cNvPr>
          <p:cNvSpPr/>
          <p:nvPr userDrawn="1"/>
        </p:nvSpPr>
        <p:spPr>
          <a:xfrm>
            <a:off x="101598" y="116114"/>
            <a:ext cx="11988800" cy="6618514"/>
          </a:xfrm>
          <a:prstGeom prst="roundRect">
            <a:avLst>
              <a:gd name="adj" fmla="val 1233"/>
            </a:avLst>
          </a:prstGeom>
          <a:noFill/>
          <a:ln w="168275" cmpd="dbl">
            <a:gradFill>
              <a:gsLst>
                <a:gs pos="83000">
                  <a:schemeClr val="accent4">
                    <a:lumMod val="75000"/>
                  </a:schemeClr>
                </a:gs>
                <a:gs pos="9000">
                  <a:schemeClr val="accent2">
                    <a:lumMod val="50000"/>
                  </a:schemeClr>
                </a:gs>
                <a:gs pos="39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B80CB-353B-4C49-97A9-31CEF932E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217234"/>
            <a:ext cx="2313880" cy="2599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5786A5-02B5-4B13-A96C-6CC06BA07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33130" y="4013588"/>
            <a:ext cx="2313880" cy="25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D35D-B445-4FE8-8825-DAA818BC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01B5F-86E3-4622-A316-0C441022C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BE76E-CB1B-407E-BC94-8EEA820A3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F7F6A-9CBC-4F54-A5AF-E70F3C32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77AA8-57E1-4C51-B595-BE3D5417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D7EBB-8AC1-41F1-B689-C218709C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2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E114D-13E1-4100-A941-5651D688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5793A-68CC-41EE-AB69-A1CF14CAB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15ADA-0CDA-47B4-95FA-0A923CC83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E3DFE-16EA-4F20-A9EE-FE530EC2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C2F5D-6E5F-43E5-8A8A-9694C1AC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CC550-A404-47B9-8D70-30C3A703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9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61B6E-EB43-4070-A37B-EDEAF3EE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8BC9C-0D72-4967-B6BE-BEB4A8F7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A3E0B-3D95-4C87-BED8-B700A5C3F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5DC7-4058-49C2-BB1F-6FAEA946D6F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3C31D-AD86-4B25-96AE-786134653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EEC0F-1FB9-444E-B868-EE277EECE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074F-15E6-454C-92EF-FC909A2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6N69JrwpH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tm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tmp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F82640-A2BD-435C-9891-160DE93B0374}"/>
              </a:ext>
            </a:extLst>
          </p:cNvPr>
          <p:cNvSpPr/>
          <p:nvPr/>
        </p:nvSpPr>
        <p:spPr>
          <a:xfrm>
            <a:off x="2776024" y="622321"/>
            <a:ext cx="6639951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200" b="1" dirty="0" err="1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200" b="1" dirty="0">
                <a:ln w="11430"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CFB26C-57B8-4754-BBC9-58B1C54D6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86"/>
          <a:stretch/>
        </p:blipFill>
        <p:spPr>
          <a:xfrm>
            <a:off x="2638817" y="1658733"/>
            <a:ext cx="6639951" cy="43631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4E49D4-3155-4E90-9F60-8FC140D4E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32" y="2145844"/>
            <a:ext cx="1924734" cy="1283156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160611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8FEB40-0971-4A0B-A5D4-C26B1B1C36E7}"/>
              </a:ext>
            </a:extLst>
          </p:cNvPr>
          <p:cNvSpPr txBox="1"/>
          <p:nvPr/>
        </p:nvSpPr>
        <p:spPr>
          <a:xfrm>
            <a:off x="3814992" y="245706"/>
            <a:ext cx="507439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41F25-5E48-4BC4-9845-E860BE960581}"/>
              </a:ext>
            </a:extLst>
          </p:cNvPr>
          <p:cNvSpPr txBox="1"/>
          <p:nvPr/>
        </p:nvSpPr>
        <p:spPr>
          <a:xfrm>
            <a:off x="1643795" y="1121079"/>
            <a:ext cx="2651277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4AF60-0486-4383-9F85-3A8E73DF8758}"/>
              </a:ext>
            </a:extLst>
          </p:cNvPr>
          <p:cNvSpPr txBox="1"/>
          <p:nvPr/>
        </p:nvSpPr>
        <p:spPr>
          <a:xfrm>
            <a:off x="6793823" y="1085784"/>
            <a:ext cx="3905476" cy="646331"/>
          </a:xfrm>
          <a:prstGeom prst="rect">
            <a:avLst/>
          </a:prstGeom>
          <a:noFill/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0FD4C-AAB5-4D62-8777-AF81F56AEF42}"/>
              </a:ext>
            </a:extLst>
          </p:cNvPr>
          <p:cNvSpPr txBox="1"/>
          <p:nvPr/>
        </p:nvSpPr>
        <p:spPr>
          <a:xfrm>
            <a:off x="1643796" y="3926283"/>
            <a:ext cx="2651277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শোলক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24CA9-B9F1-4F98-B021-F956E16687BB}"/>
              </a:ext>
            </a:extLst>
          </p:cNvPr>
          <p:cNvSpPr txBox="1"/>
          <p:nvPr/>
        </p:nvSpPr>
        <p:spPr>
          <a:xfrm>
            <a:off x="6840140" y="3850464"/>
            <a:ext cx="3790654" cy="646331"/>
          </a:xfrm>
          <a:prstGeom prst="rect">
            <a:avLst/>
          </a:prstGeom>
          <a:noFill/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শ্লোক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C18D9-0D17-4E39-8FF7-40F0A9D98E1E}"/>
              </a:ext>
            </a:extLst>
          </p:cNvPr>
          <p:cNvSpPr txBox="1"/>
          <p:nvPr/>
        </p:nvSpPr>
        <p:spPr>
          <a:xfrm>
            <a:off x="1643795" y="2548248"/>
            <a:ext cx="2651277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জোনাই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C88BA-1F95-49A5-9764-EE5E5D91A67C}"/>
              </a:ext>
            </a:extLst>
          </p:cNvPr>
          <p:cNvSpPr txBox="1"/>
          <p:nvPr/>
        </p:nvSpPr>
        <p:spPr>
          <a:xfrm>
            <a:off x="6808860" y="2505260"/>
            <a:ext cx="3790654" cy="646331"/>
          </a:xfrm>
          <a:prstGeom prst="rect">
            <a:avLst/>
          </a:prstGeom>
          <a:noFill/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জোনাকি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50C5B-843E-4447-A30E-1A8EF88AAFB3}"/>
              </a:ext>
            </a:extLst>
          </p:cNvPr>
          <p:cNvSpPr txBox="1"/>
          <p:nvPr/>
        </p:nvSpPr>
        <p:spPr>
          <a:xfrm>
            <a:off x="1643796" y="5378814"/>
            <a:ext cx="2651277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DD7BF-1351-45ED-B1EB-207B16AECA97}"/>
              </a:ext>
            </a:extLst>
          </p:cNvPr>
          <p:cNvSpPr txBox="1"/>
          <p:nvPr/>
        </p:nvSpPr>
        <p:spPr>
          <a:xfrm>
            <a:off x="6796196" y="5281964"/>
            <a:ext cx="3905475" cy="646331"/>
          </a:xfrm>
          <a:prstGeom prst="rect">
            <a:avLst/>
          </a:prstGeom>
          <a:noFill/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ঘ্রাণ, সুবাস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F8FDE966-0E6D-4271-A352-F66C179FA807}"/>
              </a:ext>
            </a:extLst>
          </p:cNvPr>
          <p:cNvSpPr/>
          <p:nvPr/>
        </p:nvSpPr>
        <p:spPr>
          <a:xfrm>
            <a:off x="4295072" y="1085783"/>
            <a:ext cx="1791222" cy="681627"/>
          </a:xfrm>
          <a:prstGeom prst="stripedRightArrow">
            <a:avLst>
              <a:gd name="adj1" fmla="val 43688"/>
              <a:gd name="adj2" fmla="val 7449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88A37D4F-A29A-4649-BECF-D7464368078F}"/>
              </a:ext>
            </a:extLst>
          </p:cNvPr>
          <p:cNvSpPr/>
          <p:nvPr/>
        </p:nvSpPr>
        <p:spPr>
          <a:xfrm>
            <a:off x="4295072" y="2487611"/>
            <a:ext cx="1791222" cy="681627"/>
          </a:xfrm>
          <a:prstGeom prst="stripedRightArrow">
            <a:avLst>
              <a:gd name="adj1" fmla="val 43688"/>
              <a:gd name="adj2" fmla="val 7449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2FBEC6D7-900F-4174-BAD1-672424ECCCDD}"/>
              </a:ext>
            </a:extLst>
          </p:cNvPr>
          <p:cNvSpPr/>
          <p:nvPr/>
        </p:nvSpPr>
        <p:spPr>
          <a:xfrm>
            <a:off x="4295072" y="3889439"/>
            <a:ext cx="1791222" cy="681627"/>
          </a:xfrm>
          <a:prstGeom prst="stripedRightArrow">
            <a:avLst>
              <a:gd name="adj1" fmla="val 43688"/>
              <a:gd name="adj2" fmla="val 7449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8E0365D1-1553-4BCB-BC1A-BB19209DCB54}"/>
              </a:ext>
            </a:extLst>
          </p:cNvPr>
          <p:cNvSpPr/>
          <p:nvPr/>
        </p:nvSpPr>
        <p:spPr>
          <a:xfrm>
            <a:off x="4295072" y="5291267"/>
            <a:ext cx="1791222" cy="681627"/>
          </a:xfrm>
          <a:prstGeom prst="stripedRightArrow">
            <a:avLst>
              <a:gd name="adj1" fmla="val 43688"/>
              <a:gd name="adj2" fmla="val 7449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BB94B0-ABC1-4C11-B426-8F10E87914D2}"/>
              </a:ext>
            </a:extLst>
          </p:cNvPr>
          <p:cNvSpPr/>
          <p:nvPr/>
        </p:nvSpPr>
        <p:spPr>
          <a:xfrm>
            <a:off x="2949496" y="3095175"/>
            <a:ext cx="6282427" cy="667649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87154-F8E7-4A71-B255-6EA1A8A23180}"/>
              </a:ext>
            </a:extLst>
          </p:cNvPr>
          <p:cNvSpPr txBox="1"/>
          <p:nvPr/>
        </p:nvSpPr>
        <p:spPr>
          <a:xfrm>
            <a:off x="4975274" y="719899"/>
            <a:ext cx="2586111" cy="667875"/>
          </a:xfrm>
          <a:prstGeom prst="rect">
            <a:avLst/>
          </a:prstGeom>
          <a:gradFill flip="none" rotWithShape="1">
            <a:gsLst>
              <a:gs pos="99000">
                <a:schemeClr val="accent1">
                  <a:tint val="44500"/>
                  <a:satMod val="160000"/>
                </a:schemeClr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7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C89A10-1331-4006-8803-4F84DD5864B3}"/>
              </a:ext>
            </a:extLst>
          </p:cNvPr>
          <p:cNvPicPr>
            <a:picLocks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4" y="3429000"/>
            <a:ext cx="2666442" cy="2834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12DD38-4672-45A6-9978-11DC56429C8D}"/>
              </a:ext>
            </a:extLst>
          </p:cNvPr>
          <p:cNvPicPr>
            <a:picLocks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1023" r="2129"/>
          <a:stretch/>
        </p:blipFill>
        <p:spPr>
          <a:xfrm>
            <a:off x="700233" y="3404382"/>
            <a:ext cx="2666442" cy="2834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594E9-FB3E-4F00-A89A-8532FBA9AF7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/>
          <a:stretch/>
        </p:blipFill>
        <p:spPr>
          <a:xfrm>
            <a:off x="7075435" y="3429000"/>
            <a:ext cx="2666442" cy="2834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F68F2A-16DF-4F5C-BA83-C51DB7409FC9}"/>
              </a:ext>
            </a:extLst>
          </p:cNvPr>
          <p:cNvSpPr txBox="1"/>
          <p:nvPr/>
        </p:nvSpPr>
        <p:spPr>
          <a:xfrm>
            <a:off x="3188573" y="287193"/>
            <a:ext cx="6869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বাঁশবাগানের মাথার উপর চাঁদ উঠেছে ওই,</a:t>
            </a:r>
            <a:b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আমার শোলক-বলা কাজলা দিদি কই?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A668E-1975-4B0E-84BF-01FC8623ABA5}"/>
              </a:ext>
            </a:extLst>
          </p:cNvPr>
          <p:cNvSpPr txBox="1"/>
          <p:nvPr/>
        </p:nvSpPr>
        <p:spPr>
          <a:xfrm>
            <a:off x="3190543" y="1345799"/>
            <a:ext cx="77507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পুকুর ধারে লেবুর তলে,থোকা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থোকা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জোনা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জ্বলে,</a:t>
            </a:r>
            <a:b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ফুলের গন্ধে ঘুম আসে না, একলা জেগে রই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D08DB-A0D9-456D-84F8-75E462798955}"/>
              </a:ext>
            </a:extLst>
          </p:cNvPr>
          <p:cNvSpPr txBox="1"/>
          <p:nvPr/>
        </p:nvSpPr>
        <p:spPr>
          <a:xfrm>
            <a:off x="3188573" y="2498659"/>
            <a:ext cx="6869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আমার কোলের কাছে কাজলা দিদি কই?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706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2470F9-9FE2-4C0A-B684-4AB1C3B9D4D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0"/>
          <a:stretch/>
        </p:blipFill>
        <p:spPr>
          <a:xfrm>
            <a:off x="7031893" y="3481755"/>
            <a:ext cx="2926080" cy="29260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866DF1-DCC7-42F4-8DDC-5EB6E4FD8F2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69" y="3429000"/>
            <a:ext cx="2926080" cy="29260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4FC081-8D14-41D7-B9A9-E6F64B8B0788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5541"/>
          <a:stretch/>
        </p:blipFill>
        <p:spPr>
          <a:xfrm>
            <a:off x="653972" y="3429000"/>
            <a:ext cx="2834640" cy="2834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392CB-DEE6-4200-9499-1109F1E9A1A1}"/>
              </a:ext>
            </a:extLst>
          </p:cNvPr>
          <p:cNvSpPr txBox="1"/>
          <p:nvPr/>
        </p:nvSpPr>
        <p:spPr>
          <a:xfrm>
            <a:off x="3330462" y="318717"/>
            <a:ext cx="6664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সেদিন হতে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দিদিকে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কেনই-বা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 ডাকো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b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দিদির কথা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আঁচল দি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মুখটি কেন ঢাকো?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82EBA-3D4C-44E9-B9E5-A74495B417F3}"/>
              </a:ext>
            </a:extLst>
          </p:cNvPr>
          <p:cNvSpPr txBox="1"/>
          <p:nvPr/>
        </p:nvSpPr>
        <p:spPr>
          <a:xfrm>
            <a:off x="3267403" y="1460629"/>
            <a:ext cx="6869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খাবার খেতে আসি যখন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দিদি বলে ডাকি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তখন</a:t>
            </a:r>
            <a:b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ও-ঘর থেকে কেন মা আর দিদি আসে নাকো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E7D11-A420-45F1-858E-274F1E354E74}"/>
              </a:ext>
            </a:extLst>
          </p:cNvPr>
          <p:cNvSpPr txBox="1"/>
          <p:nvPr/>
        </p:nvSpPr>
        <p:spPr>
          <a:xfrm>
            <a:off x="3267403" y="2613660"/>
            <a:ext cx="6554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ডাকি,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তুমি কেন চুপটি করে থাকো?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C41A1F-C228-4C13-B347-2E615F8DE5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4" y="3435807"/>
            <a:ext cx="274320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919AD9-7D29-49D7-B3C8-2EB7C5A068C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90" y="3467680"/>
            <a:ext cx="274320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C6B490-8BDA-4DD0-BD93-B3D713074640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05"/>
          <a:stretch/>
        </p:blipFill>
        <p:spPr>
          <a:xfrm>
            <a:off x="7579776" y="3467680"/>
            <a:ext cx="274320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A77288-E085-4498-BFD5-E04348C4B290}"/>
              </a:ext>
            </a:extLst>
          </p:cNvPr>
          <p:cNvSpPr txBox="1"/>
          <p:nvPr/>
        </p:nvSpPr>
        <p:spPr>
          <a:xfrm>
            <a:off x="2904786" y="265330"/>
            <a:ext cx="7027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 মা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দিদি কোথা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গেছে, আসবে আবার কবে?</a:t>
            </a:r>
            <a:b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 যে আমার নতুন ঘরে পুতুল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হবে!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1629E-187B-45B5-B078-9443898A0AC7}"/>
              </a:ext>
            </a:extLst>
          </p:cNvPr>
          <p:cNvSpPr txBox="1"/>
          <p:nvPr/>
        </p:nvSpPr>
        <p:spPr>
          <a:xfrm>
            <a:off x="2904786" y="1469600"/>
            <a:ext cx="7721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দিদির মত ফাঁকি দি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আমিও যদি লু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 গি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তুমি তখন একলা ঘরে কেমন করে রবে?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2656F-D003-4288-9D19-DC7BCEC5637D}"/>
              </a:ext>
            </a:extLst>
          </p:cNvPr>
          <p:cNvSpPr txBox="1"/>
          <p:nvPr/>
        </p:nvSpPr>
        <p:spPr>
          <a:xfrm>
            <a:off x="2904786" y="2662046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আমিও নাই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দিদিও নাই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কেমন মজা হবে!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97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1D4B90-5CC3-4233-BF2C-43AB1D7FD0BC}"/>
              </a:ext>
            </a:extLst>
          </p:cNvPr>
          <p:cNvSpPr txBox="1"/>
          <p:nvPr/>
        </p:nvSpPr>
        <p:spPr>
          <a:xfrm>
            <a:off x="2963882" y="3461657"/>
            <a:ext cx="7080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https://www.youtube.com/watch?v=U6N69JrwpHg</a:t>
            </a:r>
            <a:endParaRPr lang="en-US" sz="24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568B246-71D2-4546-B90E-B5FC19F0F3A9}"/>
              </a:ext>
            </a:extLst>
          </p:cNvPr>
          <p:cNvSpPr txBox="1"/>
          <p:nvPr/>
        </p:nvSpPr>
        <p:spPr>
          <a:xfrm>
            <a:off x="2534384" y="1273011"/>
            <a:ext cx="750950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অভিনয়সহ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......  </a:t>
            </a:r>
          </a:p>
        </p:txBody>
      </p:sp>
    </p:spTree>
    <p:extLst>
      <p:ext uri="{BB962C8B-B14F-4D97-AF65-F5344CB8AC3E}">
        <p14:creationId xmlns:p14="http://schemas.microsoft.com/office/powerpoint/2010/main" val="413963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157F58-F032-4EBE-8FD6-84D006FBF58A}"/>
              </a:ext>
            </a:extLst>
          </p:cNvPr>
          <p:cNvSpPr txBox="1"/>
          <p:nvPr/>
        </p:nvSpPr>
        <p:spPr>
          <a:xfrm>
            <a:off x="4684467" y="408152"/>
            <a:ext cx="2462152" cy="66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49B5AA-3749-4061-828A-EFA2BDBD83B4}"/>
              </a:ext>
            </a:extLst>
          </p:cNvPr>
          <p:cNvSpPr/>
          <p:nvPr/>
        </p:nvSpPr>
        <p:spPr>
          <a:xfrm>
            <a:off x="3275173" y="1704786"/>
            <a:ext cx="4966954" cy="667649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53E77-A8FC-45A3-B2B2-15BF367AE157}"/>
              </a:ext>
            </a:extLst>
          </p:cNvPr>
          <p:cNvSpPr/>
          <p:nvPr/>
        </p:nvSpPr>
        <p:spPr>
          <a:xfrm>
            <a:off x="1260572" y="2689447"/>
            <a:ext cx="9309943" cy="667649"/>
          </a:xfrm>
          <a:prstGeom prst="rect">
            <a:avLst/>
          </a:prstGeom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AFAB84-B939-40E7-96B5-1BB196C5172D}"/>
              </a:ext>
            </a:extLst>
          </p:cNvPr>
          <p:cNvSpPr/>
          <p:nvPr/>
        </p:nvSpPr>
        <p:spPr>
          <a:xfrm>
            <a:off x="1260572" y="3666429"/>
            <a:ext cx="9309943" cy="667649"/>
          </a:xfrm>
          <a:prstGeom prst="rect">
            <a:avLst/>
          </a:prstGeom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দিদির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F997B-F939-432C-B761-9315F7C72F69}"/>
              </a:ext>
            </a:extLst>
          </p:cNvPr>
          <p:cNvSpPr/>
          <p:nvPr/>
        </p:nvSpPr>
        <p:spPr>
          <a:xfrm>
            <a:off x="1260573" y="4614614"/>
            <a:ext cx="9309943" cy="667649"/>
          </a:xfrm>
          <a:prstGeom prst="rect">
            <a:avLst/>
          </a:prstGeom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৩.কাজলা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দিদির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উঠলে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আঁচাল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ঢাকেন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24417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FCC9-D90E-4B98-A543-5CFDA3F1ECE6}"/>
              </a:ext>
            </a:extLst>
          </p:cNvPr>
          <p:cNvSpPr txBox="1">
            <a:spLocks/>
          </p:cNvSpPr>
          <p:nvPr/>
        </p:nvSpPr>
        <p:spPr>
          <a:xfrm>
            <a:off x="4524765" y="229889"/>
            <a:ext cx="2034020" cy="6892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08E23-C48D-4AA6-8C92-DEE9C99A9E08}"/>
              </a:ext>
            </a:extLst>
          </p:cNvPr>
          <p:cNvSpPr txBox="1"/>
          <p:nvPr/>
        </p:nvSpPr>
        <p:spPr>
          <a:xfrm>
            <a:off x="4300540" y="1038037"/>
            <a:ext cx="255428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7396C-85D7-4007-8E77-F0D1090561B0}"/>
              </a:ext>
            </a:extLst>
          </p:cNvPr>
          <p:cNvSpPr txBox="1"/>
          <p:nvPr/>
        </p:nvSpPr>
        <p:spPr>
          <a:xfrm>
            <a:off x="2190995" y="1634910"/>
            <a:ext cx="6701562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বাঁশবাগানের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4D409-CA45-4AD2-9A49-C44DB27204AF}"/>
              </a:ext>
            </a:extLst>
          </p:cNvPr>
          <p:cNvSpPr txBox="1"/>
          <p:nvPr/>
        </p:nvSpPr>
        <p:spPr>
          <a:xfrm>
            <a:off x="2260644" y="2239236"/>
            <a:ext cx="6562263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শোলক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...............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68194-911D-4187-B970-48397AD17468}"/>
              </a:ext>
            </a:extLst>
          </p:cNvPr>
          <p:cNvSpPr txBox="1"/>
          <p:nvPr/>
        </p:nvSpPr>
        <p:spPr>
          <a:xfrm>
            <a:off x="2446623" y="2927550"/>
            <a:ext cx="7037957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,...............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থোকায়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থোকায়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জোনাই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906D3-F7F0-413F-8170-23DB0FD4CCCA}"/>
              </a:ext>
            </a:extLst>
          </p:cNvPr>
          <p:cNvSpPr txBox="1"/>
          <p:nvPr/>
        </p:nvSpPr>
        <p:spPr>
          <a:xfrm>
            <a:off x="2448355" y="3494148"/>
            <a:ext cx="6567795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...............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F2547-668E-495A-BF2F-FC49985009B9}"/>
              </a:ext>
            </a:extLst>
          </p:cNvPr>
          <p:cNvSpPr txBox="1"/>
          <p:nvPr/>
        </p:nvSpPr>
        <p:spPr>
          <a:xfrm>
            <a:off x="2545657" y="4129277"/>
            <a:ext cx="6567794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,...................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1C0FF-01D9-43A9-B69B-EE693B528936}"/>
              </a:ext>
            </a:extLst>
          </p:cNvPr>
          <p:cNvSpPr txBox="1"/>
          <p:nvPr/>
        </p:nvSpPr>
        <p:spPr>
          <a:xfrm>
            <a:off x="2841710" y="4817142"/>
            <a:ext cx="5796056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.....................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744DC-892B-4EB2-8781-FA6E4B0D3508}"/>
              </a:ext>
            </a:extLst>
          </p:cNvPr>
          <p:cNvSpPr txBox="1"/>
          <p:nvPr/>
        </p:nvSpPr>
        <p:spPr>
          <a:xfrm>
            <a:off x="2052803" y="5402644"/>
            <a:ext cx="7226776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ও-.............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নাকো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DFCF7-2A8B-4A84-B114-5742ACE1AF0F}"/>
              </a:ext>
            </a:extLst>
          </p:cNvPr>
          <p:cNvSpPr txBox="1"/>
          <p:nvPr/>
        </p:nvSpPr>
        <p:spPr>
          <a:xfrm>
            <a:off x="3048409" y="6027152"/>
            <a:ext cx="5796056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..............-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চুপটি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63F589-7E9F-46CB-B45E-7FF326DE836B}"/>
              </a:ext>
            </a:extLst>
          </p:cNvPr>
          <p:cNvSpPr txBox="1">
            <a:spLocks/>
          </p:cNvSpPr>
          <p:nvPr/>
        </p:nvSpPr>
        <p:spPr>
          <a:xfrm>
            <a:off x="5577683" y="1618576"/>
            <a:ext cx="1507688" cy="4676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BB3CE3-2090-4F9A-B318-7C745204AF1E}"/>
              </a:ext>
            </a:extLst>
          </p:cNvPr>
          <p:cNvSpPr txBox="1">
            <a:spLocks/>
          </p:cNvSpPr>
          <p:nvPr/>
        </p:nvSpPr>
        <p:spPr>
          <a:xfrm>
            <a:off x="5804017" y="2173616"/>
            <a:ext cx="1766255" cy="5000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432D38-E40F-4420-9801-AD966A0A1600}"/>
              </a:ext>
            </a:extLst>
          </p:cNvPr>
          <p:cNvSpPr txBox="1">
            <a:spLocks/>
          </p:cNvSpPr>
          <p:nvPr/>
        </p:nvSpPr>
        <p:spPr>
          <a:xfrm>
            <a:off x="4224564" y="2854218"/>
            <a:ext cx="1507688" cy="4676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নেবুর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06C94A2-8B84-43AD-ABEC-103EC5638F00}"/>
              </a:ext>
            </a:extLst>
          </p:cNvPr>
          <p:cNvSpPr txBox="1">
            <a:spLocks/>
          </p:cNvSpPr>
          <p:nvPr/>
        </p:nvSpPr>
        <p:spPr>
          <a:xfrm>
            <a:off x="3011723" y="3407290"/>
            <a:ext cx="1930068" cy="494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9FA55F-C4DD-480D-A230-C2B189723E9F}"/>
              </a:ext>
            </a:extLst>
          </p:cNvPr>
          <p:cNvSpPr txBox="1">
            <a:spLocks/>
          </p:cNvSpPr>
          <p:nvPr/>
        </p:nvSpPr>
        <p:spPr>
          <a:xfrm>
            <a:off x="4851949" y="4774538"/>
            <a:ext cx="2390816" cy="4797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CDD9E38-ED80-4D87-9D40-752EDFB29281}"/>
              </a:ext>
            </a:extLst>
          </p:cNvPr>
          <p:cNvSpPr txBox="1">
            <a:spLocks/>
          </p:cNvSpPr>
          <p:nvPr/>
        </p:nvSpPr>
        <p:spPr>
          <a:xfrm>
            <a:off x="3393530" y="5352888"/>
            <a:ext cx="1507688" cy="4676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2909ACF-BD1E-4289-B52C-DEDAD121155D}"/>
              </a:ext>
            </a:extLst>
          </p:cNvPr>
          <p:cNvSpPr txBox="1">
            <a:spLocks/>
          </p:cNvSpPr>
          <p:nvPr/>
        </p:nvSpPr>
        <p:spPr>
          <a:xfrm>
            <a:off x="3300088" y="4057881"/>
            <a:ext cx="3061304" cy="494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CDA0A1D-3C51-49B3-A6AD-A31F7D0C57BD}"/>
              </a:ext>
            </a:extLst>
          </p:cNvPr>
          <p:cNvSpPr txBox="1">
            <a:spLocks/>
          </p:cNvSpPr>
          <p:nvPr/>
        </p:nvSpPr>
        <p:spPr>
          <a:xfrm>
            <a:off x="3393530" y="6056182"/>
            <a:ext cx="1762819" cy="3234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28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3840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D5B6D6-7993-4AEA-A9DB-7D77C187F762}"/>
              </a:ext>
            </a:extLst>
          </p:cNvPr>
          <p:cNvSpPr/>
          <p:nvPr/>
        </p:nvSpPr>
        <p:spPr>
          <a:xfrm>
            <a:off x="2613535" y="354116"/>
            <a:ext cx="7532548" cy="6676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8E18FE-D815-48BC-8554-20D38AA89BF0}"/>
              </a:ext>
            </a:extLst>
          </p:cNvPr>
          <p:cNvSpPr/>
          <p:nvPr/>
        </p:nvSpPr>
        <p:spPr>
          <a:xfrm>
            <a:off x="1249643" y="1551458"/>
            <a:ext cx="3896515" cy="667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জোনাকি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39E54-FB7E-4B2A-B75D-E5CDBAEEC119}"/>
              </a:ext>
            </a:extLst>
          </p:cNvPr>
          <p:cNvSpPr/>
          <p:nvPr/>
        </p:nvSpPr>
        <p:spPr>
          <a:xfrm>
            <a:off x="6736043" y="1362514"/>
            <a:ext cx="4002212" cy="1045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নেবুর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বাঁশবাগানে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</a:p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শিউলিতলে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066602-9285-4122-AA8D-8F2B5711088F}"/>
              </a:ext>
            </a:extLst>
          </p:cNvPr>
          <p:cNvSpPr/>
          <p:nvPr/>
        </p:nvSpPr>
        <p:spPr>
          <a:xfrm>
            <a:off x="1249643" y="2982142"/>
            <a:ext cx="3896515" cy="667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শোলক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22EA8-9D63-4036-A3E2-BEE83A7D4A51}"/>
              </a:ext>
            </a:extLst>
          </p:cNvPr>
          <p:cNvSpPr/>
          <p:nvPr/>
        </p:nvSpPr>
        <p:spPr>
          <a:xfrm>
            <a:off x="6736043" y="2828672"/>
            <a:ext cx="4002212" cy="1045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</a:p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দাদু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7F564-51DA-4C99-986E-6B3F0B0E6171}"/>
              </a:ext>
            </a:extLst>
          </p:cNvPr>
          <p:cNvSpPr/>
          <p:nvPr/>
        </p:nvSpPr>
        <p:spPr>
          <a:xfrm>
            <a:off x="1249643" y="4412826"/>
            <a:ext cx="3896515" cy="667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7E66A-2766-4556-ACEE-DD7938EA096D}"/>
              </a:ext>
            </a:extLst>
          </p:cNvPr>
          <p:cNvSpPr/>
          <p:nvPr/>
        </p:nvSpPr>
        <p:spPr>
          <a:xfrm>
            <a:off x="6736043" y="4265944"/>
            <a:ext cx="4002212" cy="1045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নেবুর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ঝিঁঝিঁর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  </a:t>
            </a:r>
          </a:p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আলোতে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6DBB3-DD33-47DE-8650-CBAD78AEF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71" y="354078"/>
            <a:ext cx="6187857" cy="6247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036B4-E05F-4914-A821-01DCE428F793}"/>
              </a:ext>
            </a:extLst>
          </p:cNvPr>
          <p:cNvSpPr txBox="1"/>
          <p:nvPr/>
        </p:nvSpPr>
        <p:spPr>
          <a:xfrm>
            <a:off x="3695179" y="1950836"/>
            <a:ext cx="367012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11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E0E10C-2BA1-4692-8E67-1182E99BD2EE}"/>
              </a:ext>
            </a:extLst>
          </p:cNvPr>
          <p:cNvSpPr/>
          <p:nvPr/>
        </p:nvSpPr>
        <p:spPr>
          <a:xfrm>
            <a:off x="407906" y="3177153"/>
            <a:ext cx="5383349" cy="26419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০১৮১৮৮২৬৯৫৭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rahimatgps@gmail.com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BC81EAF-8CA7-4C24-AE00-E2C3441B7501}"/>
              </a:ext>
            </a:extLst>
          </p:cNvPr>
          <p:cNvSpPr txBox="1"/>
          <p:nvPr/>
        </p:nvSpPr>
        <p:spPr>
          <a:xfrm>
            <a:off x="7479703" y="3685545"/>
            <a:ext cx="35792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4র্থ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৪০ মিনিট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তারিখ: 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০৪.১১.২০২০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37AAB-41C6-483B-A212-D2A7F8B8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50" y="1035504"/>
            <a:ext cx="1938007" cy="2141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F42E75-3EF2-42E1-B061-50D9A31BF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9077"/>
            <a:ext cx="1171373" cy="2990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981BA3-1E2D-4733-9885-98513EE02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0" y="1035504"/>
            <a:ext cx="1802888" cy="23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361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7027B3-72F2-4FC9-94A6-EABCDEEEC02F}"/>
              </a:ext>
            </a:extLst>
          </p:cNvPr>
          <p:cNvSpPr/>
          <p:nvPr/>
        </p:nvSpPr>
        <p:spPr>
          <a:xfrm>
            <a:off x="3464518" y="317516"/>
            <a:ext cx="425950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B0DE6-A62E-4543-BF49-A6BCB33E9693}"/>
              </a:ext>
            </a:extLst>
          </p:cNvPr>
          <p:cNvSpPr/>
          <p:nvPr/>
        </p:nvSpPr>
        <p:spPr>
          <a:xfrm>
            <a:off x="1706091" y="5555213"/>
            <a:ext cx="777635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26FF5-9FB0-4E7A-8F5E-766BD771786B}"/>
              </a:ext>
            </a:extLst>
          </p:cNvPr>
          <p:cNvSpPr/>
          <p:nvPr/>
        </p:nvSpPr>
        <p:spPr>
          <a:xfrm>
            <a:off x="2384864" y="4791278"/>
            <a:ext cx="613820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40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FCAB5F-63A7-4C27-97D8-88913419E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68" y="1200130"/>
            <a:ext cx="6138202" cy="34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00424-97ED-4D83-B4DF-767609623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8" b="15146"/>
          <a:stretch/>
        </p:blipFill>
        <p:spPr>
          <a:xfrm>
            <a:off x="1600962" y="1794353"/>
            <a:ext cx="8463983" cy="32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3820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6C9921-5FB3-45D2-9243-13A00727ECF8}"/>
              </a:ext>
            </a:extLst>
          </p:cNvPr>
          <p:cNvSpPr txBox="1"/>
          <p:nvPr/>
        </p:nvSpPr>
        <p:spPr>
          <a:xfrm>
            <a:off x="1132050" y="2436447"/>
            <a:ext cx="5114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sng" strike="noStrike" baseline="0" dirty="0">
                <a:solidFill>
                  <a:srgbClr val="002060"/>
                </a:solidFill>
                <a:latin typeface="SutonnyMJ" pitchFamily="2" charset="0"/>
              </a:rPr>
              <a:t>এ </a:t>
            </a:r>
            <a:r>
              <a:rPr lang="en-US" sz="3600" b="1" i="0" u="sng" strike="noStrike" baseline="0" dirty="0" err="1">
                <a:solidFill>
                  <a:srgbClr val="002060"/>
                </a:solidFill>
                <a:latin typeface="SutonnyMJ" pitchFamily="2" charset="0"/>
              </a:rPr>
              <a:t>পাঠ</a:t>
            </a:r>
            <a:r>
              <a:rPr lang="en-US" sz="3600" b="1" i="0" u="sng" strike="noStrike" baseline="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b="1" i="0" u="sng" strike="noStrike" baseline="0" dirty="0" err="1">
                <a:solidFill>
                  <a:srgbClr val="002060"/>
                </a:solidFill>
                <a:latin typeface="SutonnyMJ" pitchFamily="2" charset="0"/>
              </a:rPr>
              <a:t>শেষে</a:t>
            </a:r>
            <a:r>
              <a:rPr lang="en-US" sz="3600" b="1" i="0" u="sng" strike="noStrike" baseline="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b="1" i="0" u="sng" strike="noStrike" baseline="0" dirty="0" err="1">
                <a:solidFill>
                  <a:srgbClr val="002060"/>
                </a:solidFill>
                <a:latin typeface="SutonnyMJ" pitchFamily="2" charset="0"/>
              </a:rPr>
              <a:t>শিক্ষার্থীরা</a:t>
            </a:r>
            <a:r>
              <a:rPr lang="en-US" sz="3600" b="1" i="0" u="sng" strike="noStrike" baseline="0" dirty="0">
                <a:solidFill>
                  <a:srgbClr val="002060"/>
                </a:solidFill>
                <a:latin typeface="SutonnyMJ" pitchFamily="2" charset="0"/>
              </a:rPr>
              <a:t>.........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9EFAA-9066-49ED-91C1-A8E60B9D0861}"/>
              </a:ext>
            </a:extLst>
          </p:cNvPr>
          <p:cNvSpPr txBox="1"/>
          <p:nvPr/>
        </p:nvSpPr>
        <p:spPr>
          <a:xfrm>
            <a:off x="1081349" y="3082778"/>
            <a:ext cx="10274222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 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as-IN" sz="3200" b="1" i="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 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as-IN" sz="3200" b="1" i="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</a:t>
            </a: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3200" b="1" i="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 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বিষ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প্রশ্নের উত্তর</a:t>
            </a:r>
            <a:r>
              <a:rPr lang="en-US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লিখতে পারবে।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E39EBA-7B29-41B3-A29A-86C6CCA5A434}"/>
              </a:ext>
            </a:extLst>
          </p:cNvPr>
          <p:cNvSpPr/>
          <p:nvPr/>
        </p:nvSpPr>
        <p:spPr>
          <a:xfrm>
            <a:off x="4015075" y="840433"/>
            <a:ext cx="2548563" cy="8726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2A495-5522-4539-945E-0CA403C7F76A}"/>
              </a:ext>
            </a:extLst>
          </p:cNvPr>
          <p:cNvSpPr txBox="1"/>
          <p:nvPr/>
        </p:nvSpPr>
        <p:spPr>
          <a:xfrm>
            <a:off x="4015075" y="840433"/>
            <a:ext cx="2636281" cy="87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88104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B938F-EB0B-4288-AB9F-0D6E56E66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7" y="2041946"/>
            <a:ext cx="3318708" cy="3243342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4D6D6B5-2A0D-4CD2-9BA8-6AE329059103}"/>
              </a:ext>
            </a:extLst>
          </p:cNvPr>
          <p:cNvGrpSpPr/>
          <p:nvPr/>
        </p:nvGrpSpPr>
        <p:grpSpPr>
          <a:xfrm>
            <a:off x="3473835" y="1502062"/>
            <a:ext cx="7028866" cy="4144483"/>
            <a:chOff x="3894750" y="1531090"/>
            <a:chExt cx="7028866" cy="4144483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A13E73B2-F15F-4740-83BE-BD96F27994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1515296"/>
                </p:ext>
              </p:extLst>
            </p:nvPr>
          </p:nvGraphicFramePr>
          <p:xfrm>
            <a:off x="4124318" y="1531090"/>
            <a:ext cx="6799298" cy="41182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F82C99-00D4-4928-86BC-DC134FC199AA}"/>
                </a:ext>
              </a:extLst>
            </p:cNvPr>
            <p:cNvSpPr/>
            <p:nvPr/>
          </p:nvSpPr>
          <p:spPr>
            <a:xfrm>
              <a:off x="3995803" y="1712269"/>
              <a:ext cx="1027135" cy="6491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6D2FEB-E22B-4260-B978-47CB860C1E0A}"/>
                </a:ext>
              </a:extLst>
            </p:cNvPr>
            <p:cNvSpPr/>
            <p:nvPr/>
          </p:nvSpPr>
          <p:spPr>
            <a:xfrm>
              <a:off x="4397325" y="2558108"/>
              <a:ext cx="1027135" cy="68020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5626B6F-7E6F-4719-9811-592D73480384}"/>
                </a:ext>
              </a:extLst>
            </p:cNvPr>
            <p:cNvSpPr/>
            <p:nvPr/>
          </p:nvSpPr>
          <p:spPr>
            <a:xfrm>
              <a:off x="4296427" y="3397451"/>
              <a:ext cx="1128034" cy="7223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657649-13C5-4A01-9E8B-68B4B92A289D}"/>
                </a:ext>
              </a:extLst>
            </p:cNvPr>
            <p:cNvSpPr/>
            <p:nvPr/>
          </p:nvSpPr>
          <p:spPr>
            <a:xfrm>
              <a:off x="4095508" y="4211411"/>
              <a:ext cx="1206948" cy="72237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কাব্য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2A7DFF4-D4BC-44FC-9A3B-EAF4C8C229D3}"/>
                </a:ext>
              </a:extLst>
            </p:cNvPr>
            <p:cNvSpPr/>
            <p:nvPr/>
          </p:nvSpPr>
          <p:spPr>
            <a:xfrm>
              <a:off x="3894750" y="4953194"/>
              <a:ext cx="1005150" cy="7223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মৃত্যু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19C385-F84F-4433-A292-4146B4FD20D7}"/>
              </a:ext>
            </a:extLst>
          </p:cNvPr>
          <p:cNvSpPr txBox="1"/>
          <p:nvPr/>
        </p:nvSpPr>
        <p:spPr>
          <a:xfrm>
            <a:off x="4802944" y="538367"/>
            <a:ext cx="2888037" cy="66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76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15FD17-DF8C-48F8-B994-716AA1E34A70}"/>
              </a:ext>
            </a:extLst>
          </p:cNvPr>
          <p:cNvSpPr/>
          <p:nvPr/>
        </p:nvSpPr>
        <p:spPr>
          <a:xfrm>
            <a:off x="1308925" y="3328007"/>
            <a:ext cx="8851076" cy="659218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যতীন্দ্রমোহন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বাগচী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37D772-2778-4B2E-95D8-49C4C3E02DFB}"/>
              </a:ext>
            </a:extLst>
          </p:cNvPr>
          <p:cNvSpPr/>
          <p:nvPr/>
        </p:nvSpPr>
        <p:spPr>
          <a:xfrm>
            <a:off x="1308925" y="4230664"/>
            <a:ext cx="8851076" cy="659218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যতীন্দ্রমোহন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বাগচী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7FF19-B366-4B76-A196-EBB237068FE8}"/>
              </a:ext>
            </a:extLst>
          </p:cNvPr>
          <p:cNvSpPr/>
          <p:nvPr/>
        </p:nvSpPr>
        <p:spPr>
          <a:xfrm>
            <a:off x="1308925" y="5133321"/>
            <a:ext cx="8851076" cy="659218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যতীন্দ্রমোহন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বাগচী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Flowchart: Punched Tape 9">
            <a:extLst>
              <a:ext uri="{FF2B5EF4-FFF2-40B4-BE49-F238E27FC236}">
                <a16:creationId xmlns:a16="http://schemas.microsoft.com/office/drawing/2014/main" id="{82456296-59B8-4689-AA65-FDB6DC0217E4}"/>
              </a:ext>
            </a:extLst>
          </p:cNvPr>
          <p:cNvSpPr/>
          <p:nvPr/>
        </p:nvSpPr>
        <p:spPr>
          <a:xfrm>
            <a:off x="4989026" y="676405"/>
            <a:ext cx="1912815" cy="100208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667EE-FA67-4248-9212-9F6E8495297A}"/>
              </a:ext>
            </a:extLst>
          </p:cNvPr>
          <p:cNvSpPr txBox="1"/>
          <p:nvPr/>
        </p:nvSpPr>
        <p:spPr>
          <a:xfrm>
            <a:off x="4989026" y="935946"/>
            <a:ext cx="191281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A65CD7-BC0B-41A3-B40C-235A8D3AB303}"/>
              </a:ext>
            </a:extLst>
          </p:cNvPr>
          <p:cNvSpPr/>
          <p:nvPr/>
        </p:nvSpPr>
        <p:spPr>
          <a:xfrm>
            <a:off x="1323538" y="2409692"/>
            <a:ext cx="8851076" cy="659218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81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56DC39-160A-4AB0-BD9C-659D040C24D5}"/>
              </a:ext>
            </a:extLst>
          </p:cNvPr>
          <p:cNvGrpSpPr/>
          <p:nvPr/>
        </p:nvGrpSpPr>
        <p:grpSpPr>
          <a:xfrm>
            <a:off x="4463556" y="205050"/>
            <a:ext cx="2459417" cy="769441"/>
            <a:chOff x="5060731" y="205648"/>
            <a:chExt cx="2459417" cy="769441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CBE4F1A5-9B3C-4164-83FD-7BD4DB973674}"/>
                </a:ext>
              </a:extLst>
            </p:cNvPr>
            <p:cNvSpPr/>
            <p:nvPr/>
          </p:nvSpPr>
          <p:spPr>
            <a:xfrm>
              <a:off x="5060731" y="249152"/>
              <a:ext cx="2459417" cy="614464"/>
            </a:xfrm>
            <a:prstGeom prst="flowChartTerminator">
              <a:avLst/>
            </a:prstGeom>
            <a:gradFill flip="none" rotWithShape="1"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C955F4-34DF-4BC8-8B7C-1FFBDCF9F3C9}"/>
                </a:ext>
              </a:extLst>
            </p:cNvPr>
            <p:cNvSpPr/>
            <p:nvPr/>
          </p:nvSpPr>
          <p:spPr>
            <a:xfrm>
              <a:off x="5088029" y="205648"/>
              <a:ext cx="24321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আদর্শ পাঠ</a:t>
              </a:r>
            </a:p>
          </p:txBody>
        </p:sp>
      </p:grpSp>
      <p:pic>
        <p:nvPicPr>
          <p:cNvPr id="5" name="AUD-20201104-WA0003">
            <a:hlinkClick r:id="" action="ppaction://media"/>
            <a:extLst>
              <a:ext uri="{FF2B5EF4-FFF2-40B4-BE49-F238E27FC236}">
                <a16:creationId xmlns:a16="http://schemas.microsoft.com/office/drawing/2014/main" id="{7C056C62-3248-4F4E-B016-67284F41BD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6696" y="5379720"/>
            <a:ext cx="609600" cy="6096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818B909-0B65-4A6C-BFCF-E57B59702CFA}"/>
              </a:ext>
            </a:extLst>
          </p:cNvPr>
          <p:cNvGrpSpPr/>
          <p:nvPr/>
        </p:nvGrpSpPr>
        <p:grpSpPr>
          <a:xfrm>
            <a:off x="1808323" y="1173480"/>
            <a:ext cx="8261531" cy="5120640"/>
            <a:chOff x="1857829" y="1128821"/>
            <a:chExt cx="8261531" cy="51206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A28D45-6070-4604-8654-36F26DB909B9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829" y="1128821"/>
              <a:ext cx="4023360" cy="51206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B89EF8-9140-4C1F-AD57-EF4663A7D308}"/>
                </a:ext>
              </a:extLst>
            </p:cNvPr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1" t="2667" r="5945" b="2304"/>
            <a:stretch/>
          </p:blipFill>
          <p:spPr>
            <a:xfrm>
              <a:off x="6096000" y="1128821"/>
              <a:ext cx="4023360" cy="5120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10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08AAF6-B4EC-4C74-8E6D-FC38C679EAF7}"/>
              </a:ext>
            </a:extLst>
          </p:cNvPr>
          <p:cNvSpPr/>
          <p:nvPr/>
        </p:nvSpPr>
        <p:spPr>
          <a:xfrm>
            <a:off x="4603531" y="441434"/>
            <a:ext cx="2585545" cy="8040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42EB2-4707-426C-A90F-B3B7E38B4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b="12564"/>
          <a:stretch/>
        </p:blipFill>
        <p:spPr>
          <a:xfrm>
            <a:off x="2663098" y="1670538"/>
            <a:ext cx="6865804" cy="3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617</Words>
  <Application>Microsoft Office PowerPoint</Application>
  <PresentationFormat>Widescreen</PresentationFormat>
  <Paragraphs>103</Paragraphs>
  <Slides>19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95</cp:revision>
  <dcterms:created xsi:type="dcterms:W3CDTF">2020-10-22T06:49:40Z</dcterms:created>
  <dcterms:modified xsi:type="dcterms:W3CDTF">2020-11-04T15:57:10Z</dcterms:modified>
</cp:coreProperties>
</file>