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9" r:id="rId3"/>
    <p:sldId id="280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0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8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58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3171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73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26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4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9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5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9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0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5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9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1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1F2F37-A39B-4606-9EBB-2F292C635AFF}" type="datetimeFigureOut">
              <a:rPr lang="en-US" smtClean="0"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20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8412" y="2651760"/>
            <a:ext cx="4206240" cy="1446550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71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BF57C5-5501-4559-A1C8-1E4C515D63F3}"/>
              </a:ext>
            </a:extLst>
          </p:cNvPr>
          <p:cNvSpPr/>
          <p:nvPr/>
        </p:nvSpPr>
        <p:spPr>
          <a:xfrm>
            <a:off x="4290391" y="265042"/>
            <a:ext cx="2746513" cy="92333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E370A2-8529-4C8C-8C58-73B1DAF114F2}"/>
              </a:ext>
            </a:extLst>
          </p:cNvPr>
          <p:cNvSpPr txBox="1"/>
          <p:nvPr/>
        </p:nvSpPr>
        <p:spPr>
          <a:xfrm>
            <a:off x="1514059" y="5611649"/>
            <a:ext cx="7812821" cy="76944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 দেখে পরিবেশ দূষণ সম্পর্কে লিখ।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6223DB-05AB-4A5F-A60F-BC6118AEC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04" y="1533947"/>
            <a:ext cx="5068336" cy="37062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1EFEB3-88C8-43FD-973C-01C27309B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916" y="1533947"/>
            <a:ext cx="4877836" cy="36536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7097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2AC84A-B65F-4637-B382-DC4AF0CFED1B}"/>
              </a:ext>
            </a:extLst>
          </p:cNvPr>
          <p:cNvSpPr/>
          <p:nvPr/>
        </p:nvSpPr>
        <p:spPr>
          <a:xfrm>
            <a:off x="4194313" y="424069"/>
            <a:ext cx="3352800" cy="92333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C17CB-B2DF-445E-AF10-0BEA5FA1FD58}"/>
              </a:ext>
            </a:extLst>
          </p:cNvPr>
          <p:cNvSpPr txBox="1"/>
          <p:nvPr/>
        </p:nvSpPr>
        <p:spPr>
          <a:xfrm>
            <a:off x="2537791" y="2017645"/>
            <a:ext cx="7726017" cy="20390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 কী কারণে পানি দূষিত হয়।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বায়ূ দূষণের কারণ গুলো ব্যাখ্যা কর।</a:t>
            </a:r>
          </a:p>
        </p:txBody>
      </p:sp>
    </p:spTree>
    <p:extLst>
      <p:ext uri="{BB962C8B-B14F-4D97-AF65-F5344CB8AC3E}">
        <p14:creationId xmlns:p14="http://schemas.microsoft.com/office/powerpoint/2010/main" val="361101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5D665D-70F6-415E-B649-62B78121A886}"/>
              </a:ext>
            </a:extLst>
          </p:cNvPr>
          <p:cNvSpPr txBox="1"/>
          <p:nvPr/>
        </p:nvSpPr>
        <p:spPr>
          <a:xfrm>
            <a:off x="4113327" y="462072"/>
            <a:ext cx="3365685" cy="92333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C4F143-0998-4BD1-81C2-173B5164A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86" y="1979691"/>
            <a:ext cx="5105400" cy="35107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035549-BDB1-4210-997B-455137FD0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936" y="1979691"/>
            <a:ext cx="5174571" cy="35107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B324F3-C3B8-47B1-94CF-9F80293CC1E2}"/>
              </a:ext>
            </a:extLst>
          </p:cNvPr>
          <p:cNvSpPr txBox="1"/>
          <p:nvPr/>
        </p:nvSpPr>
        <p:spPr>
          <a:xfrm>
            <a:off x="2633869" y="5892130"/>
            <a:ext cx="6324600" cy="58477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এই দুটি ছবির মধ্যে পার্থক্য গুলো লিখ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আনবে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5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3107E7-836C-41B8-9DFE-8963B7D45E77}"/>
              </a:ext>
            </a:extLst>
          </p:cNvPr>
          <p:cNvSpPr txBox="1"/>
          <p:nvPr/>
        </p:nvSpPr>
        <p:spPr>
          <a:xfrm>
            <a:off x="3511825" y="2186608"/>
            <a:ext cx="5579923" cy="1323439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13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29A752-164D-400F-9122-69478952DFF5}"/>
              </a:ext>
            </a:extLst>
          </p:cNvPr>
          <p:cNvSpPr txBox="1"/>
          <p:nvPr/>
        </p:nvSpPr>
        <p:spPr>
          <a:xfrm>
            <a:off x="6335485" y="2635812"/>
            <a:ext cx="3762103" cy="156966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2892" y="2635812"/>
            <a:ext cx="4345577" cy="2246769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মিজানুর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রাণীগাও,চুনারুঘাট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5691" y="1175657"/>
            <a:ext cx="2638698" cy="76944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9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D00D81-367B-4361-B67F-BA2D657B77E1}"/>
              </a:ext>
            </a:extLst>
          </p:cNvPr>
          <p:cNvSpPr txBox="1"/>
          <p:nvPr/>
        </p:nvSpPr>
        <p:spPr>
          <a:xfrm>
            <a:off x="3849756" y="596348"/>
            <a:ext cx="2246243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64C4B8-3211-42F0-BEB5-1FDB31003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46" y="1767507"/>
            <a:ext cx="5631553" cy="316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CBFC34-D99B-41F4-9044-5A919664C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80" y="1767507"/>
            <a:ext cx="5365515" cy="316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CD08B68-8B26-4EBB-80CF-05B3D41D6F30}"/>
              </a:ext>
            </a:extLst>
          </p:cNvPr>
          <p:cNvSpPr/>
          <p:nvPr/>
        </p:nvSpPr>
        <p:spPr>
          <a:xfrm>
            <a:off x="4356652" y="5456551"/>
            <a:ext cx="4270513" cy="83099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</a:t>
            </a:r>
            <a:endParaRPr lang="en-US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9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F1E65C-A75E-4CA0-AB6B-C224F253D70B}"/>
              </a:ext>
            </a:extLst>
          </p:cNvPr>
          <p:cNvSpPr txBox="1"/>
          <p:nvPr/>
        </p:nvSpPr>
        <p:spPr>
          <a:xfrm>
            <a:off x="2722125" y="944615"/>
            <a:ext cx="3979120" cy="110799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GB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AE819C-DD0D-4F81-AEED-3457DEEA0787}"/>
              </a:ext>
            </a:extLst>
          </p:cNvPr>
          <p:cNvSpPr/>
          <p:nvPr/>
        </p:nvSpPr>
        <p:spPr>
          <a:xfrm>
            <a:off x="3205623" y="3327631"/>
            <a:ext cx="30121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পরিবেশ 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দূষণ</a:t>
            </a:r>
            <a:endParaRPr lang="bn-BD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1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905A11-672C-4FDE-ABEB-D4E6B6475C2A}"/>
              </a:ext>
            </a:extLst>
          </p:cNvPr>
          <p:cNvSpPr txBox="1"/>
          <p:nvPr/>
        </p:nvSpPr>
        <p:spPr>
          <a:xfrm>
            <a:off x="2809461" y="1923727"/>
            <a:ext cx="6679096" cy="206210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b="1" spc="5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পরিবেশ দূষণ কি তা বলতে পারবে।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b="1" spc="5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পরিবেশের প্রধান কারণ গুলো বলতে পারবে।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b="1" spc="5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বায়ূ দূষণের অন্যতম কারণ ব্যাখ্যা করতে পারবে।</a:t>
            </a:r>
            <a:endParaRPr lang="en-US" sz="3200" b="1" spc="50" dirty="0">
              <a:ln w="0"/>
              <a:solidFill>
                <a:schemeClr val="bg1">
                  <a:lumMod val="95000"/>
                  <a:lumOff val="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D57443-DCAF-4475-8008-70870642063E}"/>
              </a:ext>
            </a:extLst>
          </p:cNvPr>
          <p:cNvSpPr txBox="1"/>
          <p:nvPr/>
        </p:nvSpPr>
        <p:spPr>
          <a:xfrm>
            <a:off x="4320209" y="821634"/>
            <a:ext cx="2637183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431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798A86-7F2A-41F6-91E9-FC9F3351E5C0}"/>
              </a:ext>
            </a:extLst>
          </p:cNvPr>
          <p:cNvSpPr txBox="1"/>
          <p:nvPr/>
        </p:nvSpPr>
        <p:spPr>
          <a:xfrm>
            <a:off x="3955774" y="97292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753ABE-E1D5-4002-B4C8-7779498D6877}"/>
              </a:ext>
            </a:extLst>
          </p:cNvPr>
          <p:cNvSpPr txBox="1"/>
          <p:nvPr/>
        </p:nvSpPr>
        <p:spPr>
          <a:xfrm>
            <a:off x="901248" y="6126865"/>
            <a:ext cx="3278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দূষিত পরিবেশে খাদ্য তৈরি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391EA-3DFA-4140-8120-CAA77FA36CC4}"/>
              </a:ext>
            </a:extLst>
          </p:cNvPr>
          <p:cNvSpPr txBox="1"/>
          <p:nvPr/>
        </p:nvSpPr>
        <p:spPr>
          <a:xfrm>
            <a:off x="2362778" y="3111502"/>
            <a:ext cx="1592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নোংরা বস্তি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32C744-28F6-4EBB-90AC-BCAABEB47558}"/>
              </a:ext>
            </a:extLst>
          </p:cNvPr>
          <p:cNvSpPr txBox="1"/>
          <p:nvPr/>
        </p:nvSpPr>
        <p:spPr>
          <a:xfrm>
            <a:off x="7360062" y="6180810"/>
            <a:ext cx="2176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আবর্জনার স্তুপ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EA5DA2-D286-4A27-824D-257FC17F28E0}"/>
              </a:ext>
            </a:extLst>
          </p:cNvPr>
          <p:cNvSpPr txBox="1"/>
          <p:nvPr/>
        </p:nvSpPr>
        <p:spPr>
          <a:xfrm>
            <a:off x="7244632" y="3249722"/>
            <a:ext cx="213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দুষিত পানি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185C5D-A897-4D53-A7C9-794BAEC07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31" y="1026455"/>
            <a:ext cx="3278866" cy="182917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FC891E-A7B3-45BE-9C99-074E550EC4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23" y="1059649"/>
            <a:ext cx="3517965" cy="196255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9334F8C-0C8E-447A-97F3-EE7B91C10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495" y="4026375"/>
            <a:ext cx="3504567" cy="196255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DF14A08-2FF8-4C8F-BAFC-71F4AEC95C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31" y="3726467"/>
            <a:ext cx="3031488" cy="178605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3170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A8822E-1909-447A-BB8C-C19DA7EB9461}"/>
              </a:ext>
            </a:extLst>
          </p:cNvPr>
          <p:cNvSpPr txBox="1"/>
          <p:nvPr/>
        </p:nvSpPr>
        <p:spPr>
          <a:xfrm>
            <a:off x="4741816" y="386045"/>
            <a:ext cx="242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8C64CC-3AD1-4F70-A44C-C4A36F4F4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93" y="1758810"/>
            <a:ext cx="4956311" cy="366322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4B8030-6663-4134-859E-567EB3817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023" y="1626418"/>
            <a:ext cx="4880812" cy="368898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26BE83-53EC-4105-976A-59DBE0045919}"/>
              </a:ext>
            </a:extLst>
          </p:cNvPr>
          <p:cNvSpPr txBox="1"/>
          <p:nvPr/>
        </p:nvSpPr>
        <p:spPr>
          <a:xfrm>
            <a:off x="292352" y="5963785"/>
            <a:ext cx="537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অধিক জনসংখ্যার কারণে দূষিত হচ্ছে পরিবেশ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21A98F-1BD9-45E6-AB3A-85882165E559}"/>
              </a:ext>
            </a:extLst>
          </p:cNvPr>
          <p:cNvSpPr txBox="1"/>
          <p:nvPr/>
        </p:nvSpPr>
        <p:spPr>
          <a:xfrm>
            <a:off x="6968750" y="596378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দূষিত পরিবেশে খাদ্য গ্রহন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2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228FCB-97D2-4C1F-AA2D-4BCFCC56DE02}"/>
              </a:ext>
            </a:extLst>
          </p:cNvPr>
          <p:cNvSpPr txBox="1"/>
          <p:nvPr/>
        </p:nvSpPr>
        <p:spPr>
          <a:xfrm>
            <a:off x="4783655" y="334346"/>
            <a:ext cx="2355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00FC4-CAD8-462E-8431-07EFDEAE99A2}"/>
              </a:ext>
            </a:extLst>
          </p:cNvPr>
          <p:cNvSpPr txBox="1"/>
          <p:nvPr/>
        </p:nvSpPr>
        <p:spPr>
          <a:xfrm>
            <a:off x="990600" y="5105400"/>
            <a:ext cx="840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ঘরবাড়ির উচ্ছিষ্টি,মলমূত্র,পচা</a:t>
            </a:r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ডোবা,আবর্জনার স্তুপ কারণে পানি ও বায়ু দূষিত হচ্ছে।</a:t>
            </a:r>
            <a:endParaRPr lang="en-US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D79E75-8B6A-4927-9D6F-80E037769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32" y="1644074"/>
            <a:ext cx="4453625" cy="25023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CE204A-9903-4B62-A015-DDE8E6FEEE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046" y="1701845"/>
            <a:ext cx="4350806" cy="244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5622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252A65-EDBE-404D-9E18-5213B741F9FF}"/>
              </a:ext>
            </a:extLst>
          </p:cNvPr>
          <p:cNvSpPr txBox="1"/>
          <p:nvPr/>
        </p:nvSpPr>
        <p:spPr>
          <a:xfrm>
            <a:off x="914400" y="5055513"/>
            <a:ext cx="9431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>বাড়তি জনসংখ্যার কর্মসংস্থানের জন্য অধিক কলকারখানা স্থাপন করার ফলে কলকারখানা ধোঁয়া পরিবেশ দূষিত হচ্ছে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567753-8FE5-44C3-B4C9-D5D7CB0A2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16" y="703323"/>
            <a:ext cx="4674816" cy="350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242C06-8AD2-4635-8FAC-3B84CA9A9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968" y="835088"/>
            <a:ext cx="5083825" cy="33698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9249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153</Words>
  <Application>Microsoft Office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NikoshBAN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 das</dc:creator>
  <cp:lastModifiedBy>Rasel</cp:lastModifiedBy>
  <cp:revision>46</cp:revision>
  <dcterms:created xsi:type="dcterms:W3CDTF">2020-10-19T10:05:32Z</dcterms:created>
  <dcterms:modified xsi:type="dcterms:W3CDTF">2020-10-24T14:45:26Z</dcterms:modified>
</cp:coreProperties>
</file>