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7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6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2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2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5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0B1E-4B95-4059-A1B8-74C2A5EC7DB9}" type="datetimeFigureOut">
              <a:rPr lang="en-US" smtClean="0"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6B00-D2E8-40A1-867B-D5F78F9A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854" y="3671455"/>
            <a:ext cx="3422073" cy="144655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827" y="818284"/>
            <a:ext cx="3517027" cy="28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424545"/>
            <a:ext cx="2313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1" y="1399308"/>
            <a:ext cx="48768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6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399" y="1094509"/>
            <a:ext cx="3269673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4" y="2798627"/>
            <a:ext cx="4059382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রাণীগাও,চুনারুঘাট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0618" y="2867886"/>
            <a:ext cx="4003963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৯ম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534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6" y="2381439"/>
            <a:ext cx="3394364" cy="25100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214" y="2381438"/>
            <a:ext cx="3352368" cy="19667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61510" y="5495177"/>
            <a:ext cx="303414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6472" y="900545"/>
            <a:ext cx="300643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4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9491" y="1357745"/>
            <a:ext cx="3352800" cy="92333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0655" y="3228109"/>
            <a:ext cx="2895600" cy="1323439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2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1177636"/>
            <a:ext cx="2673927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5817" y="3034146"/>
            <a:ext cx="4849091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১।বলের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3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129" y="999690"/>
            <a:ext cx="4306342" cy="3184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6696" y="3352797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78437" y="3352797"/>
            <a:ext cx="84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9127" y="4668982"/>
            <a:ext cx="75645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7" y="683823"/>
            <a:ext cx="4510105" cy="37723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19" y="1173018"/>
            <a:ext cx="5588000" cy="279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59782" y="4073231"/>
            <a:ext cx="293716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4182" y="817418"/>
            <a:ext cx="2466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563" y="4946072"/>
            <a:ext cx="2770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09" y="2037922"/>
            <a:ext cx="5018809" cy="2599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5537" y="3990109"/>
            <a:ext cx="80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 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08061" y="3990108"/>
            <a:ext cx="83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 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5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43" y="1790180"/>
            <a:ext cx="5153891" cy="38412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8588" y="2161306"/>
            <a:ext cx="138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588" y="3990108"/>
            <a:ext cx="133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0333" y="554182"/>
            <a:ext cx="216131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4031" y="5708068"/>
            <a:ext cx="538941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চিত্র-১ ও চিত্র-২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36</cp:revision>
  <dcterms:created xsi:type="dcterms:W3CDTF">2020-10-20T16:07:45Z</dcterms:created>
  <dcterms:modified xsi:type="dcterms:W3CDTF">2020-11-04T08:22:42Z</dcterms:modified>
</cp:coreProperties>
</file>