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9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01-Oct-19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5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01-Oct-19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3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01-Oct-19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1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01-Oct-19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5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01-Oct-19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9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01-Oct-19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2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01-Oct-19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01-Oct-19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1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01-Oct-19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1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01-Oct-19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7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1827-D8BA-4674-AC41-22DA730B90A8}" type="datetimeFigureOut">
              <a:rPr lang="en-US" smtClean="0"/>
              <a:t>01-Oct-19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0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31827-D8BA-4674-AC41-22DA730B90A8}" type="datetimeFigureOut">
              <a:rPr lang="en-US" smtClean="0"/>
              <a:t>01-Oct-19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FF4AC-95CB-490C-AFE3-9E87BE9AC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33400"/>
            <a:ext cx="7315200" cy="167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40332" y="3810001"/>
            <a:ext cx="345651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</a:rPr>
              <a:t>প্রথম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প্রশ্ন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4251366" y="2405248"/>
            <a:ext cx="3745481" cy="12350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আইকিউ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3669221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1478395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08848758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9509241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39833131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97637005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99702227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43932493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035429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65010470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4693398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3462442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13443355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15813704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3555976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7854171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40563768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373142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1584086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5052791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20277571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1778982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1359023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34881515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7688782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22229432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5523175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4199386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25550993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2915919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36723476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4629126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05535541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138477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67277176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15185870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73383436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25595519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2690806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58065690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31414134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43239847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57128282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429055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2898810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08573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1" y="152402"/>
            <a:ext cx="7399863" cy="1447799"/>
          </a:xfrm>
          <a:prstGeom prst="rect">
            <a:avLst/>
          </a:prstGeom>
        </p:spPr>
      </p:pic>
      <p:sp>
        <p:nvSpPr>
          <p:cNvPr id="2" name="Flowchart: Terminator 1"/>
          <p:cNvSpPr/>
          <p:nvPr/>
        </p:nvSpPr>
        <p:spPr>
          <a:xfrm>
            <a:off x="8504844" y="3866407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8504844" y="4844833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6600"/>
                </a:solidFill>
              </a:rPr>
              <a:t>Marks</a:t>
            </a:r>
          </a:p>
        </p:txBody>
      </p: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0537" y="5093677"/>
            <a:ext cx="1841664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উত্তর</a:t>
            </a:r>
            <a:r>
              <a:rPr lang="en-US" sz="2400" smtClean="0"/>
              <a:t>: B</a:t>
            </a:r>
            <a:r>
              <a:rPr lang="en-US" sz="2400" dirty="0"/>
              <a:t>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10" name="Down Arrow Callout 9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6094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cashreg.wav"/>
          </p:stSnd>
        </p:sndAc>
      </p:transition>
    </mc:Choice>
    <mc:Fallback xmlns="">
      <p:transition>
        <p:sndAc>
          <p:stSnd>
            <p:snd r:embed="rId5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2753648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0415300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0163197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1944967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0610077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0033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sndAc>
          <p:stSnd>
            <p:snd r:embed="rId2" name="arrow.wav"/>
          </p:stSnd>
        </p:sndAc>
      </p:transition>
    </mc:Choice>
    <mc:Fallback xmlns="">
      <p:transition advClick="0" advTm="1000"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370225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0576326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6644901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981742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6835175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141493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3105080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4663672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8164852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1754799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7047853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5586775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9269898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6094811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4808966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7422833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6859803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7983305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6317087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2172012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7618560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3306277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3608155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862573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28470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8373779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59650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8619786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001784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1" y="152402"/>
            <a:ext cx="7399863" cy="1447799"/>
          </a:xfrm>
          <a:prstGeom prst="rect">
            <a:avLst/>
          </a:prstGeom>
        </p:spPr>
      </p:pic>
      <p:sp>
        <p:nvSpPr>
          <p:cNvPr id="2" name="Flowchart: Terminator 1"/>
          <p:cNvSpPr/>
          <p:nvPr/>
        </p:nvSpPr>
        <p:spPr>
          <a:xfrm>
            <a:off x="8504844" y="3866407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8504844" y="4844833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6600"/>
                </a:solidFill>
              </a:rPr>
              <a:t>Marks</a:t>
            </a:r>
          </a:p>
        </p:txBody>
      </p: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9" name="Down Arrow Callout 8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0537" y="5093677"/>
            <a:ext cx="6206062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উত্তরঃ</a:t>
            </a:r>
            <a:r>
              <a:rPr lang="en-US" sz="2400" dirty="0" smtClean="0"/>
              <a:t> </a:t>
            </a:r>
            <a:r>
              <a:rPr lang="en-US" sz="2400" dirty="0" err="1"/>
              <a:t>মানুষের</a:t>
            </a:r>
            <a:r>
              <a:rPr lang="en-US" sz="2400" dirty="0"/>
              <a:t> </a:t>
            </a:r>
            <a:r>
              <a:rPr lang="en-US" sz="2400" dirty="0" err="1"/>
              <a:t>বয়স</a:t>
            </a:r>
            <a:r>
              <a:rPr lang="en-US" sz="2400" dirty="0"/>
              <a:t>। </a:t>
            </a:r>
          </a:p>
        </p:txBody>
      </p:sp>
      <p:sp>
        <p:nvSpPr>
          <p:cNvPr id="10" name="Down Arrow Callout 9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797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cashreg.wav"/>
          </p:stSnd>
        </p:sndAc>
      </p:transition>
    </mc:Choice>
    <mc:Fallback xmlns="">
      <p:transition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33400"/>
            <a:ext cx="7315200" cy="167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40332" y="3810001"/>
            <a:ext cx="345651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</a:rPr>
              <a:t>দ্বিতীয়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প্রশ্ন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251366" y="2405248"/>
            <a:ext cx="3745481" cy="12350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আইকিউ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0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45672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1067505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256084171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18299222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128714470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185869367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232386079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231829151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201982396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14844936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179942377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407431497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3907259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23635969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252941214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84706394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291631936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04903978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449497425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52505700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05563992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56788140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271591894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0057248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406397566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50475008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40945460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45514039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167285813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4914829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65262754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87915796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151575108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122241222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1908277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46762745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194319910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207188779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589535960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275185408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09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1750379993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21119731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07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05106359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06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02686831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54538784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38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বেড়ে</a:t>
            </a:r>
            <a:r>
              <a:rPr lang="en-US" sz="2400" dirty="0" smtClean="0"/>
              <a:t> </a:t>
            </a:r>
            <a:r>
              <a:rPr lang="en-US" sz="2400" dirty="0" err="1"/>
              <a:t>যদি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 </a:t>
            </a:r>
            <a:r>
              <a:rPr lang="en-US" sz="2400" dirty="0" err="1"/>
              <a:t>একবার</a:t>
            </a:r>
            <a:r>
              <a:rPr lang="en-US" sz="2400" dirty="0"/>
              <a:t>/ </a:t>
            </a:r>
            <a:r>
              <a:rPr lang="en-US" sz="2400" dirty="0" err="1"/>
              <a:t>কোনোভাবেই</a:t>
            </a:r>
            <a:r>
              <a:rPr lang="en-US" sz="2400" dirty="0"/>
              <a:t> </a:t>
            </a:r>
            <a:r>
              <a:rPr lang="en-US" sz="2400" dirty="0" err="1"/>
              <a:t>কমে</a:t>
            </a:r>
            <a:r>
              <a:rPr lang="en-US" sz="2400" dirty="0"/>
              <a:t> </a:t>
            </a:r>
            <a:r>
              <a:rPr lang="en-US" sz="2400" dirty="0" err="1"/>
              <a:t>না</a:t>
            </a:r>
            <a:r>
              <a:rPr lang="en-US" sz="2400" dirty="0"/>
              <a:t> </a:t>
            </a:r>
            <a:r>
              <a:rPr lang="en-US" sz="2400" dirty="0" err="1"/>
              <a:t>আর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436144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4027309472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1554295449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828667551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2233772746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1" y="152402"/>
            <a:ext cx="7399863" cy="1447799"/>
          </a:xfrm>
          <a:prstGeom prst="rect">
            <a:avLst/>
          </a:prstGeom>
        </p:spPr>
      </p:pic>
      <p:sp>
        <p:nvSpPr>
          <p:cNvPr id="2" name="Flowchart: Terminator 1"/>
          <p:cNvSpPr/>
          <p:nvPr/>
        </p:nvSpPr>
        <p:spPr>
          <a:xfrm>
            <a:off x="8504844" y="3866407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8504844" y="4844833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6600"/>
                </a:solidFill>
              </a:rPr>
              <a:t>Marks</a:t>
            </a:r>
          </a:p>
        </p:txBody>
      </p: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0537" y="5093677"/>
            <a:ext cx="6206062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জা-পান</a:t>
            </a:r>
            <a:r>
              <a:rPr lang="en-US" sz="2400" dirty="0"/>
              <a:t> (</a:t>
            </a:r>
            <a:r>
              <a:rPr lang="en-US" sz="2400" dirty="0" err="1"/>
              <a:t>যা</a:t>
            </a:r>
            <a:r>
              <a:rPr lang="en-US" sz="2400" dirty="0"/>
              <a:t> ই </a:t>
            </a:r>
            <a:r>
              <a:rPr lang="en-US" sz="2400" dirty="0" err="1"/>
              <a:t>পান</a:t>
            </a:r>
            <a:r>
              <a:rPr lang="en-US" sz="2400" dirty="0"/>
              <a:t> </a:t>
            </a:r>
            <a:r>
              <a:rPr lang="en-US" sz="2400" dirty="0" err="1"/>
              <a:t>অন্য</a:t>
            </a:r>
            <a:r>
              <a:rPr lang="en-US" sz="2400" dirty="0"/>
              <a:t> </a:t>
            </a:r>
            <a:r>
              <a:rPr lang="en-US" sz="2400" dirty="0" err="1"/>
              <a:t>দিকে</a:t>
            </a:r>
            <a:r>
              <a:rPr lang="en-US" sz="2400" dirty="0"/>
              <a:t> </a:t>
            </a:r>
            <a:r>
              <a:rPr lang="en-US" sz="2400" dirty="0" err="1"/>
              <a:t>জাপান</a:t>
            </a:r>
            <a:r>
              <a:rPr lang="en-US" sz="2400" dirty="0"/>
              <a:t> </a:t>
            </a:r>
            <a:r>
              <a:rPr lang="en-US" sz="2400" dirty="0" err="1"/>
              <a:t>দেশ</a:t>
            </a:r>
            <a:r>
              <a:rPr lang="en-US" sz="2400" dirty="0"/>
              <a:t>)।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537" y="2404753"/>
            <a:ext cx="620606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প্রশ্ন</a:t>
            </a:r>
            <a:r>
              <a:rPr lang="en-US" sz="2400" dirty="0"/>
              <a:t>: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লোক</a:t>
            </a:r>
            <a:r>
              <a:rPr lang="en-US" sz="2400" dirty="0"/>
              <a:t> </a:t>
            </a:r>
            <a:r>
              <a:rPr lang="en-US" sz="2400" dirty="0" err="1"/>
              <a:t>বাজারে</a:t>
            </a:r>
            <a:r>
              <a:rPr lang="en-US" sz="2400" dirty="0"/>
              <a:t> </a:t>
            </a:r>
            <a:r>
              <a:rPr lang="en-US" sz="2400" dirty="0" err="1"/>
              <a:t>যাওয়ার</a:t>
            </a:r>
            <a:r>
              <a:rPr lang="en-US" sz="2400" dirty="0"/>
              <a:t>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বলল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আনবো</a:t>
            </a:r>
            <a:r>
              <a:rPr lang="en-US" sz="2400" dirty="0"/>
              <a:t>? এ </a:t>
            </a:r>
            <a:r>
              <a:rPr lang="en-US" sz="2400" dirty="0" err="1"/>
              <a:t>সময়</a:t>
            </a:r>
            <a:r>
              <a:rPr lang="en-US" sz="2400" dirty="0"/>
              <a:t> </a:t>
            </a:r>
            <a:r>
              <a:rPr lang="en-US" sz="2400" dirty="0" err="1"/>
              <a:t>আবার</a:t>
            </a:r>
            <a:r>
              <a:rPr lang="en-US" sz="2400" dirty="0"/>
              <a:t> </a:t>
            </a:r>
            <a:r>
              <a:rPr lang="en-US" sz="2400" dirty="0" err="1"/>
              <a:t>আকাশে</a:t>
            </a:r>
            <a:r>
              <a:rPr lang="en-US" sz="2400" dirty="0"/>
              <a:t> </a:t>
            </a:r>
            <a:r>
              <a:rPr lang="en-US" sz="2400" dirty="0" err="1"/>
              <a:t>বিমান</a:t>
            </a:r>
            <a:r>
              <a:rPr lang="en-US" sz="2400" dirty="0"/>
              <a:t> </a:t>
            </a:r>
            <a:r>
              <a:rPr lang="en-US" sz="2400" dirty="0" err="1"/>
              <a:t>উড়ছিল।এখন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স্ত্রীকে</a:t>
            </a:r>
            <a:r>
              <a:rPr lang="en-US" sz="2400" dirty="0"/>
              <a:t> </a:t>
            </a:r>
            <a:r>
              <a:rPr lang="en-US" sz="2400" dirty="0" err="1"/>
              <a:t>জিজ্ঞেস</a:t>
            </a:r>
            <a:r>
              <a:rPr lang="en-US" sz="2400" dirty="0"/>
              <a:t> </a:t>
            </a:r>
            <a:r>
              <a:rPr lang="en-US" sz="2400" dirty="0" err="1"/>
              <a:t>করলো</a:t>
            </a:r>
            <a:r>
              <a:rPr lang="en-US" sz="2400" dirty="0"/>
              <a:t> </a:t>
            </a:r>
            <a:r>
              <a:rPr lang="en-US" sz="2400" dirty="0" err="1"/>
              <a:t>বিমানটি</a:t>
            </a:r>
            <a:r>
              <a:rPr lang="en-US" sz="2400" dirty="0"/>
              <a:t> </a:t>
            </a:r>
            <a:r>
              <a:rPr lang="en-US" sz="2400" dirty="0" err="1"/>
              <a:t>কোথায়</a:t>
            </a:r>
            <a:r>
              <a:rPr lang="en-US" sz="2400" dirty="0"/>
              <a:t> </a:t>
            </a:r>
            <a:r>
              <a:rPr lang="en-US" sz="2400" dirty="0" err="1"/>
              <a:t>যায়</a:t>
            </a:r>
            <a:r>
              <a:rPr lang="en-US" sz="2400" dirty="0"/>
              <a:t>। </a:t>
            </a:r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স্ত্রী</a:t>
            </a:r>
            <a:r>
              <a:rPr lang="en-US" sz="2400" dirty="0"/>
              <a:t> </a:t>
            </a:r>
            <a:r>
              <a:rPr lang="en-US" sz="2400" dirty="0" err="1"/>
              <a:t>এমন</a:t>
            </a:r>
            <a:r>
              <a:rPr lang="en-US" sz="2400" dirty="0"/>
              <a:t> </a:t>
            </a:r>
            <a:r>
              <a:rPr lang="en-US" sz="2400" dirty="0" err="1"/>
              <a:t>কি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দিল</a:t>
            </a:r>
            <a:r>
              <a:rPr lang="en-US" sz="2400" dirty="0"/>
              <a:t> </a:t>
            </a:r>
            <a:r>
              <a:rPr lang="en-US" sz="2400" dirty="0" err="1"/>
              <a:t>যাতে</a:t>
            </a:r>
            <a:r>
              <a:rPr lang="en-US" sz="2400" dirty="0"/>
              <a:t> </a:t>
            </a:r>
            <a:r>
              <a:rPr lang="en-US" sz="2400" dirty="0" err="1"/>
              <a:t>লোকটি</a:t>
            </a:r>
            <a:r>
              <a:rPr lang="en-US" sz="2400" dirty="0"/>
              <a:t> </a:t>
            </a:r>
            <a:r>
              <a:rPr lang="en-US" sz="2400" dirty="0" err="1"/>
              <a:t>দুটি</a:t>
            </a:r>
            <a:r>
              <a:rPr lang="en-US" sz="2400" dirty="0"/>
              <a:t> </a:t>
            </a:r>
            <a:r>
              <a:rPr lang="en-US" sz="2400" dirty="0" err="1"/>
              <a:t>প্রশ্নের</a:t>
            </a:r>
            <a:r>
              <a:rPr lang="en-US" sz="2400" dirty="0"/>
              <a:t> </a:t>
            </a:r>
            <a:r>
              <a:rPr lang="en-US" sz="2400" dirty="0" err="1"/>
              <a:t>উত্তর</a:t>
            </a:r>
            <a:r>
              <a:rPr lang="en-US" sz="2400" dirty="0"/>
              <a:t> </a:t>
            </a:r>
            <a:r>
              <a:rPr lang="en-US" sz="2400" dirty="0" err="1"/>
              <a:t>পেয়ে</a:t>
            </a:r>
            <a:r>
              <a:rPr lang="en-US" sz="2400" dirty="0"/>
              <a:t> </a:t>
            </a:r>
            <a:r>
              <a:rPr lang="en-US" sz="2400" dirty="0" err="1"/>
              <a:t>গেলো</a:t>
            </a:r>
            <a:r>
              <a:rPr lang="en-US" sz="2400" dirty="0"/>
              <a:t>।? </a:t>
            </a:r>
          </a:p>
        </p:txBody>
      </p:sp>
    </p:spTree>
    <p:extLst>
      <p:ext uri="{BB962C8B-B14F-4D97-AF65-F5344CB8AC3E}">
        <p14:creationId xmlns:p14="http://schemas.microsoft.com/office/powerpoint/2010/main" val="348455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cashreg.wav"/>
          </p:stSnd>
        </p:sndAc>
      </p:transition>
    </mc:Choice>
    <mc:Fallback xmlns="">
      <p:transition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33400"/>
            <a:ext cx="7315200" cy="167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40332" y="3810001"/>
            <a:ext cx="3456515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তৃতীয়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প্রশ্ন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251366" y="2405248"/>
            <a:ext cx="3745481" cy="12350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আইকিউ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02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880368" y="1600200"/>
            <a:ext cx="2743200" cy="838200"/>
          </a:xfrm>
          <a:prstGeom prst="downArrowCallou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</a:rPr>
              <a:t>আইকিউ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537" y="2404753"/>
            <a:ext cx="622316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প্রশ্নঃ</a:t>
            </a:r>
            <a:r>
              <a:rPr lang="en-US" sz="2400" dirty="0" smtClean="0"/>
              <a:t> </a:t>
            </a:r>
            <a:r>
              <a:rPr lang="en-US" sz="2400" dirty="0" err="1"/>
              <a:t>এখানে</a:t>
            </a:r>
            <a:r>
              <a:rPr lang="en-US" sz="2400" dirty="0"/>
              <a:t>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আউট</a:t>
            </a:r>
            <a:r>
              <a:rPr lang="en-US" sz="2400" dirty="0"/>
              <a:t> </a:t>
            </a:r>
            <a:r>
              <a:rPr lang="en-US" sz="2400" dirty="0" err="1"/>
              <a:t>হবে</a:t>
            </a:r>
            <a:r>
              <a:rPr lang="en-US" sz="2400" dirty="0"/>
              <a:t>? A? </a:t>
            </a:r>
            <a:r>
              <a:rPr lang="en-US" sz="2400" dirty="0" err="1"/>
              <a:t>নাকি</a:t>
            </a:r>
            <a:r>
              <a:rPr lang="en-US" sz="2400" dirty="0"/>
              <a:t> B?</a:t>
            </a:r>
          </a:p>
        </p:txBody>
      </p:sp>
      <p:pic>
        <p:nvPicPr>
          <p:cNvPr id="14" name="Picture 13" descr="ছবি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33" y="2866418"/>
            <a:ext cx="6372067" cy="2253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592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arrow.wav"/>
          </p:stSnd>
        </p:sndAc>
      </p:transition>
    </mc:Choice>
    <mc:Fallback xmlns="">
      <p:transition>
        <p:sndAc>
          <p:stSnd>
            <p:snd r:embed="rId5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8" name="Down Arrow Callout 7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3" name="Picture 12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669534407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942430488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62200" y="152401"/>
            <a:ext cx="8153476" cy="5759232"/>
            <a:chOff x="838200" y="152401"/>
            <a:chExt cx="8153476" cy="57592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52401"/>
              <a:ext cx="7399863" cy="1447799"/>
            </a:xfrm>
            <a:prstGeom prst="rect">
              <a:avLst/>
            </a:prstGeom>
          </p:spPr>
        </p:pic>
        <p:sp>
          <p:nvSpPr>
            <p:cNvPr id="2" name="Flowchart: Terminator 1"/>
            <p:cNvSpPr/>
            <p:nvPr/>
          </p:nvSpPr>
          <p:spPr>
            <a:xfrm>
              <a:off x="6980844" y="3866407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rgbClr val="006600"/>
                  </a:solidFill>
                </a:rPr>
                <a:t>2</a:t>
              </a: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6980844" y="4844833"/>
              <a:ext cx="2010832" cy="1066800"/>
            </a:xfrm>
            <a:prstGeom prst="flowChartTermina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solidFill>
                    <a:srgbClr val="006600"/>
                  </a:solidFill>
                </a:rPr>
                <a:t>Marks</a:t>
              </a:r>
            </a:p>
          </p:txBody>
        </p:sp>
      </p:grpSp>
      <p:sp>
        <p:nvSpPr>
          <p:cNvPr id="11" name="Flowchart: Terminator 10"/>
          <p:cNvSpPr/>
          <p:nvPr/>
        </p:nvSpPr>
        <p:spPr>
          <a:xfrm>
            <a:off x="8439634" y="1710690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42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8439634" y="2689116"/>
            <a:ext cx="2010832" cy="1066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Times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537" y="1600200"/>
            <a:ext cx="6223163" cy="3519407"/>
            <a:chOff x="520537" y="1600200"/>
            <a:chExt cx="6223163" cy="3519407"/>
          </a:xfrm>
        </p:grpSpPr>
        <p:sp>
          <p:nvSpPr>
            <p:cNvPr id="9" name="Down Arrow Callout 8"/>
            <p:cNvSpPr/>
            <p:nvPr/>
          </p:nvSpPr>
          <p:spPr>
            <a:xfrm>
              <a:off x="880368" y="1600200"/>
              <a:ext cx="2743200" cy="838200"/>
            </a:xfrm>
            <a:prstGeom prst="downArrowCallou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SutonnyMJ" pitchFamily="2" charset="0"/>
                </a:rPr>
                <a:t>আইকিউ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0537" y="2404753"/>
              <a:ext cx="6223163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 smtClean="0"/>
                <a:t>প্রশ্নঃ</a:t>
              </a:r>
              <a:r>
                <a:rPr lang="en-US" sz="2400" dirty="0" smtClean="0"/>
                <a:t> </a:t>
              </a:r>
              <a:r>
                <a:rPr lang="en-US" sz="2400" dirty="0" err="1"/>
                <a:t>এখানে</a:t>
              </a:r>
              <a:r>
                <a:rPr lang="en-US" sz="2400" dirty="0"/>
                <a:t> </a:t>
              </a:r>
              <a:r>
                <a:rPr lang="en-US" sz="2400" dirty="0" err="1"/>
                <a:t>কে</a:t>
              </a:r>
              <a:r>
                <a:rPr lang="en-US" sz="2400" dirty="0"/>
                <a:t> </a:t>
              </a:r>
              <a:r>
                <a:rPr lang="en-US" sz="2400" dirty="0" err="1"/>
                <a:t>আউট</a:t>
              </a:r>
              <a:r>
                <a:rPr lang="en-US" sz="2400" dirty="0"/>
                <a:t> </a:t>
              </a:r>
              <a:r>
                <a:rPr lang="en-US" sz="2400" dirty="0" err="1"/>
                <a:t>হবে</a:t>
              </a:r>
              <a:r>
                <a:rPr lang="en-US" sz="2400" dirty="0"/>
                <a:t>? A? </a:t>
              </a:r>
              <a:r>
                <a:rPr lang="en-US" sz="2400" dirty="0" err="1"/>
                <a:t>নাকি</a:t>
              </a:r>
              <a:r>
                <a:rPr lang="en-US" sz="2400" dirty="0"/>
                <a:t> B?</a:t>
              </a:r>
            </a:p>
          </p:txBody>
        </p:sp>
        <p:pic>
          <p:nvPicPr>
            <p:cNvPr id="14" name="Picture 13" descr="ছবি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537" y="2866418"/>
              <a:ext cx="6223163" cy="225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69953124"/>
      </p:ext>
    </p:extLst>
  </p:cSld>
  <p:clrMapOvr>
    <a:masterClrMapping/>
  </p:clrMapOvr>
  <p:transition advClick="0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3800</Words>
  <Application>Microsoft Office PowerPoint</Application>
  <PresentationFormat>Widescreen</PresentationFormat>
  <Paragraphs>838</Paragraphs>
  <Slides>141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141</vt:i4>
      </vt:variant>
    </vt:vector>
  </HeadingPairs>
  <TitlesOfParts>
    <vt:vector size="146" baseType="lpstr">
      <vt:lpstr>Arial</vt:lpstr>
      <vt:lpstr>Calibri</vt:lpstr>
      <vt:lpstr>Calibri Light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Saiful Islam</dc:creator>
  <cp:lastModifiedBy>Asus</cp:lastModifiedBy>
  <cp:revision>26</cp:revision>
  <dcterms:created xsi:type="dcterms:W3CDTF">2019-09-20T17:08:57Z</dcterms:created>
  <dcterms:modified xsi:type="dcterms:W3CDTF">2019-10-01T05:25:07Z</dcterms:modified>
</cp:coreProperties>
</file>