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06" r:id="rId3"/>
    <p:sldId id="304" r:id="rId4"/>
    <p:sldId id="260" r:id="rId5"/>
    <p:sldId id="302" r:id="rId6"/>
    <p:sldId id="263" r:id="rId7"/>
    <p:sldId id="261" r:id="rId8"/>
    <p:sldId id="296" r:id="rId9"/>
    <p:sldId id="286" r:id="rId10"/>
    <p:sldId id="295" r:id="rId11"/>
    <p:sldId id="294" r:id="rId12"/>
    <p:sldId id="297" r:id="rId13"/>
    <p:sldId id="281" r:id="rId14"/>
    <p:sldId id="271" r:id="rId15"/>
    <p:sldId id="298" r:id="rId16"/>
    <p:sldId id="268" r:id="rId17"/>
    <p:sldId id="278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84740" autoAdjust="0"/>
  </p:normalViewPr>
  <p:slideViewPr>
    <p:cSldViewPr>
      <p:cViewPr varScale="1">
        <p:scale>
          <a:sx n="71" d="100"/>
          <a:sy n="71" d="100"/>
        </p:scale>
        <p:origin x="1182" y="33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44062" y="857249"/>
            <a:ext cx="7156939" cy="5275385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97" y="1219200"/>
            <a:ext cx="6199679" cy="48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61022" y="2831069"/>
            <a:ext cx="4005501" cy="103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19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119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237096" y="1228164"/>
            <a:ext cx="3450396" cy="4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687493" y="1228164"/>
            <a:ext cx="2961084" cy="4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838200" y="-609600"/>
            <a:ext cx="10668000" cy="24384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09600" y="5821586"/>
            <a:ext cx="10439400" cy="131445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1" y="-609600"/>
            <a:ext cx="1448897" cy="695325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7648576" y="-609600"/>
            <a:ext cx="1495424" cy="67422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958355"/>
            <a:ext cx="8376935" cy="320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ক্রোমোজোম সংখ্যার এই দুধরনের অবস্থাকে কী বলে?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56124" y="1477410"/>
            <a:ext cx="2450201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4546" y="3991516"/>
            <a:ext cx="774885" cy="970248"/>
            <a:chOff x="330868" y="189131"/>
            <a:chExt cx="1822293" cy="2640848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6" y="1908493"/>
              <a:ext cx="1798985" cy="9214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n</a:t>
              </a:r>
              <a:r>
                <a:rPr lang="bn-IN" sz="1600" dirty="0" smtClean="0">
                  <a:solidFill>
                    <a:srgbClr val="C00000"/>
                  </a:solidFill>
                </a:rPr>
                <a:t>=৪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5915" y="3993332"/>
            <a:ext cx="781368" cy="1007468"/>
            <a:chOff x="330868" y="189131"/>
            <a:chExt cx="1815933" cy="2443716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45486" y="1811650"/>
              <a:ext cx="1801315" cy="8211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n</a:t>
              </a:r>
              <a:r>
                <a:rPr lang="bn-IN" sz="1600" dirty="0" smtClean="0">
                  <a:solidFill>
                    <a:srgbClr val="C00000"/>
                  </a:solidFill>
                </a:rPr>
                <a:t>=৪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988" y="1806512"/>
            <a:ext cx="1003556" cy="1453357"/>
            <a:chOff x="330868" y="189131"/>
            <a:chExt cx="1849488" cy="2329384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1282" y="1975894"/>
              <a:ext cx="1609074" cy="54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2n</a:t>
              </a:r>
              <a:r>
                <a:rPr lang="bn-IN" sz="1600" dirty="0" smtClean="0">
                  <a:solidFill>
                    <a:srgbClr val="FF0000"/>
                  </a:solidFill>
                </a:rPr>
                <a:t>=৮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57600" y="4092512"/>
            <a:ext cx="1019302" cy="286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35091" y="3719130"/>
            <a:ext cx="897501" cy="29161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255" y="2033520"/>
            <a:ext cx="1453372" cy="2324778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4648200" y="1826806"/>
            <a:ext cx="1403704" cy="1475146"/>
            <a:chOff x="330868" y="189131"/>
            <a:chExt cx="1992651" cy="2364306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67219" y="2010816"/>
              <a:ext cx="1856300" cy="54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2n</a:t>
              </a:r>
              <a:r>
                <a:rPr lang="bn-IN" sz="1600" dirty="0">
                  <a:solidFill>
                    <a:srgbClr val="FF0000"/>
                  </a:solidFill>
                </a:rPr>
                <a:t>=</a:t>
              </a:r>
              <a:r>
                <a:rPr lang="bn-IN" sz="1600" dirty="0" smtClean="0">
                  <a:solidFill>
                    <a:srgbClr val="FF0000"/>
                  </a:solidFill>
                </a:rPr>
                <a:t>৮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172643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4046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706779" y="5208054"/>
            <a:ext cx="1079356" cy="1086541"/>
            <a:chOff x="321595" y="189131"/>
            <a:chExt cx="1856301" cy="2424308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21595" y="1858052"/>
              <a:ext cx="1856301" cy="75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2n</a:t>
              </a:r>
              <a:r>
                <a:rPr lang="bn-IN" sz="1600" dirty="0">
                  <a:solidFill>
                    <a:srgbClr val="FF0000"/>
                  </a:solidFill>
                </a:rPr>
                <a:t>=</a:t>
              </a:r>
              <a:r>
                <a:rPr lang="bn-IN" sz="1600" dirty="0" smtClean="0">
                  <a:solidFill>
                    <a:srgbClr val="FF0000"/>
                  </a:solidFill>
                </a:rPr>
                <a:t>৮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518373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237662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585128" y="5300383"/>
            <a:ext cx="2071974" cy="286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65950" y="4696917"/>
            <a:ext cx="2091650" cy="555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1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76600" y="2033520"/>
            <a:ext cx="1283720" cy="286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71588" y="2150784"/>
            <a:ext cx="1016923" cy="286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3291" y="5377671"/>
            <a:ext cx="554253" cy="5478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38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39" name="Can 38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40" name="Can 39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179210" y="762000"/>
            <a:ext cx="3046491" cy="4953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3397" y="984219"/>
            <a:ext cx="1473457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27186" y="710785"/>
            <a:ext cx="696871" cy="821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23777" y="4524500"/>
            <a:ext cx="2447005" cy="6740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1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3375695" y="1345500"/>
            <a:ext cx="1603257" cy="131625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138072" y="3082205"/>
            <a:ext cx="985368" cy="336432"/>
            <a:chOff x="3426404" y="3799771"/>
            <a:chExt cx="2618212" cy="957117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4"/>
              <a:ext cx="1737604" cy="5027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1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11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429086" y="4029504"/>
            <a:ext cx="595509" cy="307922"/>
            <a:chOff x="3426404" y="3799771"/>
            <a:chExt cx="2618212" cy="957117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7" y="3921796"/>
              <a:ext cx="1766081" cy="5492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1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11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472069" y="1871216"/>
            <a:ext cx="753446" cy="1465488"/>
            <a:chOff x="685800" y="1447800"/>
            <a:chExt cx="2362200" cy="2214737"/>
          </a:xfrm>
        </p:grpSpPr>
        <p:grpSp>
          <p:nvGrpSpPr>
            <p:cNvPr id="39" name="Group 38"/>
            <p:cNvGrpSpPr/>
            <p:nvPr/>
          </p:nvGrpSpPr>
          <p:grpSpPr>
            <a:xfrm>
              <a:off x="2149010" y="2734084"/>
              <a:ext cx="898990" cy="921055"/>
              <a:chOff x="330868" y="189131"/>
              <a:chExt cx="1807501" cy="1981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9"/>
                <a:ext cx="1145676" cy="72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5"/>
                <a:ext cx="1086795" cy="55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2704282"/>
              <a:ext cx="1081225" cy="958255"/>
              <a:chOff x="916425" y="4881972"/>
              <a:chExt cx="1130513" cy="90238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1" y="863474"/>
                  <a:ext cx="1104585" cy="694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397768" cy="316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447800" y="3753090"/>
            <a:ext cx="1241322" cy="938377"/>
            <a:chOff x="152400" y="2891464"/>
            <a:chExt cx="3725810" cy="201655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52400" y="2891464"/>
              <a:ext cx="3725810" cy="2016552"/>
              <a:chOff x="152400" y="2891464"/>
              <a:chExt cx="3725810" cy="2016552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2400" y="4120539"/>
                <a:ext cx="905311" cy="787477"/>
                <a:chOff x="916425" y="4881972"/>
                <a:chExt cx="1130513" cy="902389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1" y="863476"/>
                    <a:ext cx="1104585" cy="774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5"/>
                  <a:ext cx="454800" cy="3526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1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1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128576" y="4120539"/>
                <a:ext cx="896802" cy="787477"/>
                <a:chOff x="916425" y="4881972"/>
                <a:chExt cx="1130513" cy="902389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1" y="863476"/>
                    <a:ext cx="1104585" cy="774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5"/>
                  <a:ext cx="459115" cy="3526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1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1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19175" y="4097197"/>
                <a:ext cx="895277" cy="790509"/>
                <a:chOff x="916425" y="4946298"/>
                <a:chExt cx="1130513" cy="902389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401" y="863476"/>
                    <a:ext cx="1104585" cy="7713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6"/>
                  <a:ext cx="459897" cy="351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1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1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82156" y="4106008"/>
                <a:ext cx="896054" cy="750640"/>
                <a:chOff x="916425" y="4881972"/>
                <a:chExt cx="1130513" cy="902389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1" y="863476"/>
                    <a:ext cx="1104585" cy="812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7"/>
                  <a:ext cx="459498" cy="369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1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1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>
                <a:off x="577053" y="2891464"/>
                <a:ext cx="65757" cy="11726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>
                <a:off x="577053" y="2891464"/>
                <a:ext cx="799824" cy="12418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6655390" y="3166470"/>
            <a:ext cx="1193209" cy="1672311"/>
            <a:chOff x="5410200" y="2785087"/>
            <a:chExt cx="3581400" cy="2315508"/>
          </a:xfrm>
        </p:grpSpPr>
        <p:grpSp>
          <p:nvGrpSpPr>
            <p:cNvPr id="83" name="Group 82"/>
            <p:cNvGrpSpPr/>
            <p:nvPr/>
          </p:nvGrpSpPr>
          <p:grpSpPr>
            <a:xfrm>
              <a:off x="7282684" y="4301676"/>
              <a:ext cx="870716" cy="727522"/>
              <a:chOff x="916425" y="4941921"/>
              <a:chExt cx="1130513" cy="902389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838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3"/>
                <a:ext cx="472870" cy="381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73661" y="4267202"/>
              <a:ext cx="932875" cy="833393"/>
              <a:chOff x="916425" y="4881972"/>
              <a:chExt cx="1130513" cy="90238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1" y="863477"/>
                  <a:ext cx="1104585" cy="731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22276" y="5261141"/>
                <a:ext cx="441361" cy="333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099458" y="4296709"/>
              <a:ext cx="892142" cy="732493"/>
              <a:chOff x="916425" y="4942456"/>
              <a:chExt cx="1130513" cy="902389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1" y="863476"/>
                  <a:ext cx="1104585" cy="8324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4"/>
                <a:ext cx="461513" cy="379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0200" y="4313513"/>
              <a:ext cx="915582" cy="752561"/>
              <a:chOff x="916425" y="4881972"/>
              <a:chExt cx="1130513" cy="902389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399" y="863477"/>
                  <a:ext cx="1104586" cy="810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6"/>
                <a:ext cx="449698" cy="369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>
              <a:off x="7746314" y="2785087"/>
              <a:ext cx="593040" cy="13444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flipH="1">
              <a:off x="7679062" y="2785087"/>
              <a:ext cx="67251" cy="14555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874480" y="1683911"/>
            <a:ext cx="668880" cy="1547749"/>
            <a:chOff x="6050836" y="1371600"/>
            <a:chExt cx="2135211" cy="2215363"/>
          </a:xfrm>
        </p:grpSpPr>
        <p:grpSp>
          <p:nvGrpSpPr>
            <p:cNvPr id="6" name="Group 5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5"/>
                <a:ext cx="1086793" cy="59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254410" y="2665907"/>
              <a:ext cx="931637" cy="921056"/>
              <a:chOff x="330868" y="189131"/>
              <a:chExt cx="1873140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69" y="1285250"/>
                <a:ext cx="1407539" cy="68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1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400" y="863475"/>
                <a:ext cx="1104586" cy="69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>
              <a:off x="7084756" y="2209454"/>
              <a:ext cx="534189" cy="6202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flipH="1">
              <a:off x="6513613" y="2209454"/>
              <a:ext cx="571143" cy="5730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>
            <a:off x="5810650" y="2098067"/>
            <a:ext cx="606622" cy="2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81892" y="1420001"/>
            <a:ext cx="713043" cy="515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20326" y="3122636"/>
            <a:ext cx="121340" cy="534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22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23" name="Can 122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24" name="Can 123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7217" y="746038"/>
            <a:ext cx="564391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প্রক্রিয়াটি কোথায় হয়?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2362200" y="1371600"/>
            <a:ext cx="2133599" cy="30250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73840" y="4489534"/>
            <a:ext cx="171321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সপুস্পক উদ্ভিদের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59442" y="3009525"/>
            <a:ext cx="76200" cy="135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87050" y="4260290"/>
            <a:ext cx="667718" cy="297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56" y="1345326"/>
            <a:ext cx="1768736" cy="3657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16009" y="5336140"/>
            <a:ext cx="220980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6599" y="1162247"/>
            <a:ext cx="2789214" cy="4494693"/>
            <a:chOff x="4786241" y="807788"/>
            <a:chExt cx="4216531" cy="41717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241" y="807788"/>
              <a:ext cx="4216531" cy="4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86241" y="1524000"/>
              <a:ext cx="1638810" cy="42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মিয়োসিস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5826" y="902773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7285" y="2172225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2n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</p:grpSp>
      <p:sp>
        <p:nvSpPr>
          <p:cNvPr id="15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10945" y="1527356"/>
            <a:ext cx="6975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একোষ বিভাজনের বৈশিষ্ট্য গুলো কী কী?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30559" y="4112179"/>
            <a:ext cx="296465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72461" y="3653321"/>
            <a:ext cx="4334947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61003" y="4477522"/>
            <a:ext cx="6130663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49463" y="1096554"/>
            <a:ext cx="4459353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06417" y="5011016"/>
            <a:ext cx="6409432" cy="8679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524000" y="2000120"/>
            <a:ext cx="6096000" cy="2092357"/>
            <a:chOff x="1143000" y="1397705"/>
            <a:chExt cx="6672018" cy="3402895"/>
          </a:xfrm>
        </p:grpSpPr>
        <p:grpSp>
          <p:nvGrpSpPr>
            <p:cNvPr id="13" name="Group 12"/>
            <p:cNvGrpSpPr/>
            <p:nvPr/>
          </p:nvGrpSpPr>
          <p:grpSpPr>
            <a:xfrm>
              <a:off x="3907651" y="3045090"/>
              <a:ext cx="1321192" cy="1197813"/>
              <a:chOff x="440795" y="308141"/>
              <a:chExt cx="2025191" cy="1981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40795" y="308141"/>
                <a:ext cx="1807502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904341" y="681872"/>
                <a:ext cx="914400" cy="99060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61399" y="863476"/>
                <a:ext cx="1104587" cy="86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966803" y="1397705"/>
              <a:ext cx="837855" cy="727893"/>
              <a:chOff x="330868" y="189131"/>
              <a:chExt cx="1970379" cy="1981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196661" y="705867"/>
                <a:ext cx="1104586" cy="117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07780" y="3167950"/>
              <a:ext cx="807238" cy="778047"/>
              <a:chOff x="330868" y="189131"/>
              <a:chExt cx="1998801" cy="19812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225081" y="717728"/>
                <a:ext cx="1104588" cy="114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76016" y="2228303"/>
              <a:ext cx="818111" cy="816787"/>
              <a:chOff x="330868" y="189131"/>
              <a:chExt cx="1901326" cy="1981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127606" y="687631"/>
                <a:ext cx="1104588" cy="141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023637" y="4081934"/>
              <a:ext cx="770490" cy="718666"/>
              <a:chOff x="330868" y="189131"/>
              <a:chExt cx="1877420" cy="1981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103700" y="564703"/>
                <a:ext cx="1104588" cy="137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07651" y="1545112"/>
              <a:ext cx="1392906" cy="1186888"/>
              <a:chOff x="330868" y="189131"/>
              <a:chExt cx="2135118" cy="1981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361399" y="863475"/>
                <a:ext cx="1104587" cy="87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43000" y="1809764"/>
              <a:ext cx="1659517" cy="1720158"/>
              <a:chOff x="330868" y="189131"/>
              <a:chExt cx="1807502" cy="198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99734" y="1029603"/>
                <a:ext cx="738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2n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944999" y="2369846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963891" y="2758126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74911" y="3425001"/>
              <a:ext cx="1352636" cy="314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257800" y="3739308"/>
              <a:ext cx="1531538" cy="566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436800" y="1688988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55692" y="2077268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46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47" name="Can 46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20739" y="2938344"/>
            <a:ext cx="788959" cy="557404"/>
            <a:chOff x="3426404" y="3799771"/>
            <a:chExt cx="2618212" cy="4758472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4" y="3933945"/>
              <a:ext cx="1737604" cy="46242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30295" y="4104553"/>
            <a:ext cx="531451" cy="923330"/>
            <a:chOff x="3426404" y="3799771"/>
            <a:chExt cx="2618212" cy="957117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6"/>
              <a:ext cx="1766080" cy="71856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2381756" y="2732145"/>
            <a:ext cx="297591" cy="2031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32141" y="2777411"/>
            <a:ext cx="357916" cy="211307"/>
            <a:chOff x="330868" y="189131"/>
            <a:chExt cx="2135118" cy="1981200"/>
          </a:xfrm>
        </p:grpSpPr>
        <p:sp>
          <p:nvSpPr>
            <p:cNvPr id="27" name="Oval 2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noFill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61401" y="863475"/>
              <a:ext cx="1104585" cy="90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894214" y="2526068"/>
            <a:ext cx="366904" cy="33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479653" y="2544233"/>
            <a:ext cx="384723" cy="276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421335" y="2938343"/>
            <a:ext cx="1165784" cy="654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76741" y="4104553"/>
            <a:ext cx="11130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331774" y="4619046"/>
            <a:ext cx="67066" cy="184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Rectangle 67"/>
          <p:cNvSpPr/>
          <p:nvPr/>
        </p:nvSpPr>
        <p:spPr>
          <a:xfrm>
            <a:off x="3372374" y="5341718"/>
            <a:ext cx="4214745" cy="654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26166" y="1015342"/>
            <a:ext cx="215500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6282408" y="2050400"/>
            <a:ext cx="79044" cy="2069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4" name="Group 73"/>
          <p:cNvGrpSpPr/>
          <p:nvPr/>
        </p:nvGrpSpPr>
        <p:grpSpPr>
          <a:xfrm>
            <a:off x="2409142" y="2896754"/>
            <a:ext cx="284205" cy="127273"/>
            <a:chOff x="10367028" y="2831262"/>
            <a:chExt cx="1079969" cy="1088438"/>
          </a:xfrm>
        </p:grpSpPr>
        <p:grpSp>
          <p:nvGrpSpPr>
            <p:cNvPr id="75" name="Group 74"/>
            <p:cNvGrpSpPr/>
            <p:nvPr/>
          </p:nvGrpSpPr>
          <p:grpSpPr>
            <a:xfrm>
              <a:off x="10516497" y="3190214"/>
              <a:ext cx="930500" cy="729486"/>
              <a:chOff x="3526277" y="3621583"/>
              <a:chExt cx="537680" cy="751008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0367028" y="2831262"/>
              <a:ext cx="909762" cy="995768"/>
              <a:chOff x="4968706" y="4045569"/>
              <a:chExt cx="365293" cy="37403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4968706" y="4347896"/>
                <a:ext cx="118301" cy="717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5102714" y="4045569"/>
                <a:ext cx="231285" cy="302327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062506" y="4335989"/>
                <a:ext cx="80418" cy="26156"/>
              </a:xfrm>
              <a:prstGeom prst="ellips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690959" y="1329733"/>
            <a:ext cx="411948" cy="273881"/>
            <a:chOff x="6847739" y="2053027"/>
            <a:chExt cx="1462105" cy="1358790"/>
          </a:xfrm>
        </p:grpSpPr>
        <p:sp>
          <p:nvSpPr>
            <p:cNvPr id="92" name="Oval 91"/>
            <p:cNvSpPr/>
            <p:nvPr/>
          </p:nvSpPr>
          <p:spPr>
            <a:xfrm>
              <a:off x="6847739" y="2053027"/>
              <a:ext cx="1462105" cy="13587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120867" y="2278852"/>
              <a:ext cx="759702" cy="646149"/>
              <a:chOff x="10642848" y="4462456"/>
              <a:chExt cx="962433" cy="884715"/>
            </a:xfrm>
          </p:grpSpPr>
          <p:grpSp>
            <p:nvGrpSpPr>
              <p:cNvPr id="103" name="Group 102"/>
              <p:cNvGrpSpPr/>
              <p:nvPr/>
            </p:nvGrpSpPr>
            <p:grpSpPr>
              <a:xfrm rot="236297">
                <a:off x="10854425" y="4642260"/>
                <a:ext cx="750856" cy="704911"/>
                <a:chOff x="3526277" y="3621583"/>
                <a:chExt cx="537680" cy="751008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10642848" y="4462456"/>
                <a:ext cx="775820" cy="682229"/>
                <a:chOff x="3526277" y="3621583"/>
                <a:chExt cx="537680" cy="751008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7218768" y="2527984"/>
              <a:ext cx="896113" cy="682305"/>
              <a:chOff x="10367028" y="2831262"/>
              <a:chExt cx="1079969" cy="108843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0516497" y="3190214"/>
                <a:ext cx="930500" cy="729486"/>
                <a:chOff x="3526277" y="3621583"/>
                <a:chExt cx="537680" cy="751008"/>
              </a:xfrm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0367028" y="2831262"/>
                <a:ext cx="909762" cy="995768"/>
                <a:chOff x="4968706" y="4045569"/>
                <a:chExt cx="365293" cy="374031"/>
              </a:xfrm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4968706" y="4347896"/>
                  <a:ext cx="118301" cy="717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5102714" y="4045569"/>
                  <a:ext cx="231285" cy="302327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062506" y="4335989"/>
                  <a:ext cx="80418" cy="26156"/>
                </a:xfrm>
                <a:prstGeom prst="ellips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</p:grpSp>
      <p:grpSp>
        <p:nvGrpSpPr>
          <p:cNvPr id="120" name="Group 119"/>
          <p:cNvGrpSpPr/>
          <p:nvPr/>
        </p:nvGrpSpPr>
        <p:grpSpPr>
          <a:xfrm>
            <a:off x="1175727" y="2934220"/>
            <a:ext cx="214046" cy="130240"/>
            <a:chOff x="10642848" y="4462456"/>
            <a:chExt cx="962433" cy="884715"/>
          </a:xfrm>
        </p:grpSpPr>
        <p:grpSp>
          <p:nvGrpSpPr>
            <p:cNvPr id="121" name="Group 120"/>
            <p:cNvGrpSpPr/>
            <p:nvPr/>
          </p:nvGrpSpPr>
          <p:grpSpPr>
            <a:xfrm rot="236297">
              <a:off x="10854425" y="4642260"/>
              <a:ext cx="750856" cy="704911"/>
              <a:chOff x="3526277" y="3621583"/>
              <a:chExt cx="537680" cy="751008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0642848" y="4462456"/>
              <a:ext cx="775820" cy="682229"/>
              <a:chOff x="3526277" y="3621583"/>
              <a:chExt cx="537680" cy="751008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338718" y="3613801"/>
            <a:ext cx="1261610" cy="306093"/>
            <a:chOff x="227780" y="3705904"/>
            <a:chExt cx="3648646" cy="1271776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27780" y="3705904"/>
              <a:ext cx="3648646" cy="1271776"/>
              <a:chOff x="229564" y="3753276"/>
              <a:chExt cx="3648646" cy="127177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29564" y="3753276"/>
                <a:ext cx="3648646" cy="1271776"/>
                <a:chOff x="229564" y="3753276"/>
                <a:chExt cx="3648646" cy="1271776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29564" y="4142362"/>
                  <a:ext cx="766398" cy="830352"/>
                  <a:chOff x="1012784" y="4906981"/>
                  <a:chExt cx="957045" cy="951521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1012784" y="4906981"/>
                    <a:ext cx="957045" cy="902389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noFill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101773" y="5400006"/>
                    <a:ext cx="230684" cy="4584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sz="20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>
                <a:xfrm>
                  <a:off x="1087957" y="4121150"/>
                  <a:ext cx="872778" cy="77721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noFill/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2150339" y="4234543"/>
                  <a:ext cx="864113" cy="790509"/>
                  <a:chOff x="405190" y="674581"/>
                  <a:chExt cx="2060796" cy="19812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405190" y="67458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noFill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61401" y="863476"/>
                    <a:ext cx="1104585" cy="1002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3013421" y="4121150"/>
                  <a:ext cx="864789" cy="750640"/>
                  <a:chOff x="405366" y="229096"/>
                  <a:chExt cx="2060620" cy="198120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05366" y="229096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noFill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361401" y="863476"/>
                    <a:ext cx="1104585" cy="10560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642808" y="3772269"/>
                  <a:ext cx="414903" cy="2917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048818" y="3753276"/>
                  <a:ext cx="328057" cy="3800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2483210" y="3753276"/>
                  <a:ext cx="275992" cy="4624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227857" y="4214336"/>
                <a:ext cx="549300" cy="582402"/>
                <a:chOff x="10642848" y="4462456"/>
                <a:chExt cx="962433" cy="884715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85" name="Freeform 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111" name="Group 110"/>
              <p:cNvGrpSpPr/>
              <p:nvPr/>
            </p:nvGrpSpPr>
            <p:grpSpPr>
              <a:xfrm>
                <a:off x="232433" y="4227135"/>
                <a:ext cx="619033" cy="541128"/>
                <a:chOff x="10642848" y="4462456"/>
                <a:chExt cx="962433" cy="884715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14" name="Freeform 11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15" name="Freeform 11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169350" y="4201839"/>
                <a:ext cx="390456" cy="485721"/>
                <a:chOff x="10367028" y="2831262"/>
                <a:chExt cx="1079969" cy="1088438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35" name="Freeform 13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32" name="Freeform 13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138" name="Group 137"/>
              <p:cNvGrpSpPr/>
              <p:nvPr/>
            </p:nvGrpSpPr>
            <p:grpSpPr>
              <a:xfrm>
                <a:off x="2239076" y="4251012"/>
                <a:ext cx="500631" cy="412431"/>
                <a:chOff x="10367028" y="2831262"/>
                <a:chExt cx="1079969" cy="1088438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44" name="Freeform 14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45" name="Freeform 14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41" name="Freeform 140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</p:grpSp>
      </p:grpSp>
      <p:sp>
        <p:nvSpPr>
          <p:cNvPr id="147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48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49" name="Can 148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50" name="Can 149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66900" y="4388651"/>
            <a:ext cx="5410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প্রক্রিয়ায় জিনের অংশের আদান প্রদান ঘটে, ফলে প্রজাতির মধ্যে বৈচিত্র্য দেখা যায়।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00" y="1383723"/>
            <a:ext cx="4852843" cy="2895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89840" y="926400"/>
            <a:ext cx="36405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গঠন লক্ষ্য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64518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099" y="1491661"/>
            <a:ext cx="13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570" y="19252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6" name="Can 15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0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90824" y="995766"/>
            <a:ext cx="1934254" cy="685800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736" y="3413403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শুক্রাশয়ে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44821" y="818673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682858"/>
            <a:ext cx="5562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কে হ্রাসমূলক বিভাজন বলে কেন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423576"/>
            <a:ext cx="511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 ও অপত্য কোষ বলতে কী বুঝ ?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4942106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4" name="Can 13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2514600" y="250918"/>
            <a:ext cx="3525844" cy="1675751"/>
            <a:chOff x="59399" y="2886999"/>
            <a:chExt cx="6555708" cy="3180242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19107" y="4850441"/>
              <a:ext cx="6096000" cy="1216800"/>
            </a:xfrm>
            <a:prstGeom prst="roundRect">
              <a:avLst/>
            </a:prstGeom>
            <a:noFill/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80040" y="4032922"/>
            <a:ext cx="6396719" cy="10062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8999" y="1981199"/>
            <a:ext cx="2002451" cy="1291952"/>
            <a:chOff x="6050836" y="1371600"/>
            <a:chExt cx="2129698" cy="2215362"/>
          </a:xfrm>
        </p:grpSpPr>
        <p:grpSp>
          <p:nvGrpSpPr>
            <p:cNvPr id="12" name="Group 11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36531" y="424340"/>
                <a:ext cx="914401" cy="99060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8598" y="897758"/>
                <a:ext cx="1086793" cy="97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54410" y="2665907"/>
              <a:ext cx="926124" cy="921055"/>
              <a:chOff x="330868" y="189131"/>
              <a:chExt cx="1862055" cy="198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85384" y="595344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>
              <a:off x="7087740" y="2273413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6516594" y="2273413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8" name="Can 27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6766" y="1371600"/>
            <a:ext cx="1319213" cy="286232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sz="3600" dirty="0"/>
              <a:t>সব্বাইকে </a:t>
            </a:r>
          </a:p>
          <a:p>
            <a:pPr eaLnBrk="1" hangingPunct="1"/>
            <a:r>
              <a:rPr lang="bn-IN" sz="3600" dirty="0">
                <a:solidFill>
                  <a:srgbClr val="00B0F0"/>
                </a:solidFill>
              </a:rPr>
              <a:t>অনেক </a:t>
            </a:r>
          </a:p>
          <a:p>
            <a:pPr eaLnBrk="1" hangingPunct="1"/>
            <a:r>
              <a:rPr lang="bn-IN" sz="3600" dirty="0">
                <a:solidFill>
                  <a:srgbClr val="FF0000"/>
                </a:solidFill>
              </a:rPr>
              <a:t>অনেক </a:t>
            </a:r>
          </a:p>
          <a:p>
            <a:pPr eaLnBrk="1" hangingPunct="1"/>
            <a:r>
              <a:rPr lang="bn-IN" sz="3600" dirty="0">
                <a:solidFill>
                  <a:srgbClr val="0070C0"/>
                </a:solidFill>
              </a:rPr>
              <a:t>ধন্যবাদ</a:t>
            </a:r>
            <a:r>
              <a:rPr lang="en-US" sz="225" dirty="0">
                <a:solidFill>
                  <a:srgbClr val="0070C0"/>
                </a:solidFill>
              </a:rPr>
              <a:t>[</a:t>
            </a:r>
            <a:r>
              <a:rPr lang="bn-IN" sz="3600" dirty="0">
                <a:solidFill>
                  <a:srgbClr val="0070C0"/>
                </a:solidFill>
              </a:rPr>
              <a:t> 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en-US" sz="225" dirty="0">
                <a:solidFill>
                  <a:srgbClr val="0070C0"/>
                </a:solidFill>
              </a:rPr>
              <a:t>]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28" y="762000"/>
            <a:ext cx="548257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97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066801" y="2194322"/>
            <a:ext cx="4011216" cy="248007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0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                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 ( শেষ পর্ব)</a:t>
            </a:r>
          </a:p>
          <a:p>
            <a:pPr eaLnBrk="1" hangingPunct="1">
              <a:defRPr/>
            </a:pPr>
            <a:r>
              <a:rPr lang="bn-IN" sz="2000" dirty="0">
                <a:solidFill>
                  <a:schemeClr val="tx1"/>
                </a:solidFill>
              </a:rPr>
              <a:t>সহকারি শিক্ষক</a:t>
            </a:r>
          </a:p>
          <a:p>
            <a:pPr eaLnBrk="1" hangingPunct="1">
              <a:defRPr/>
            </a:pPr>
            <a:r>
              <a:rPr lang="bn-IN" sz="20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bn-IN" sz="2000" dirty="0">
                <a:solidFill>
                  <a:schemeClr val="tx1"/>
                </a:solidFill>
              </a:rPr>
              <a:t>কালাই, জয়পুরহাট।</a:t>
            </a:r>
          </a:p>
          <a:p>
            <a:pPr eaLnBrk="1" hangingPunct="1">
              <a:defRPr/>
            </a:pPr>
            <a:r>
              <a:rPr lang="bn-IN" sz="20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pPr eaLnBrk="1" hangingPunct="1">
              <a:defRPr/>
            </a:pPr>
            <a:r>
              <a:rPr lang="bn-IN" sz="2000" dirty="0">
                <a:solidFill>
                  <a:schemeClr val="tx1"/>
                </a:solidFill>
              </a:rPr>
              <a:t>ইমেইল- </a:t>
            </a:r>
            <a:r>
              <a:rPr lang="en-US" sz="2000" dirty="0">
                <a:solidFill>
                  <a:schemeClr val="tx1"/>
                </a:solidFill>
              </a:rPr>
              <a:t>atnazmul81@gmail.com</a:t>
            </a:r>
            <a:endParaRPr lang="en-US" sz="2000" u="sng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Facebook- </a:t>
            </a:r>
            <a:r>
              <a:rPr lang="en-US" sz="2000" dirty="0" err="1">
                <a:solidFill>
                  <a:schemeClr val="tx1"/>
                </a:solidFill>
              </a:rPr>
              <a:t>Nazmul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Haque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Shamim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16" y="860110"/>
            <a:ext cx="3075384" cy="483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685800"/>
            <a:ext cx="618117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53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878806" y="2663307"/>
            <a:ext cx="1319213" cy="165045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IN" sz="2025" dirty="0">
                <a:solidFill>
                  <a:srgbClr val="00B050"/>
                </a:solidFill>
              </a:rPr>
              <a:t>সব্বাইকে</a:t>
            </a:r>
            <a:r>
              <a:rPr lang="bn-IN" sz="2025" dirty="0"/>
              <a:t> </a:t>
            </a:r>
          </a:p>
          <a:p>
            <a:pPr algn="ctr" eaLnBrk="1" hangingPunct="1">
              <a:defRPr/>
            </a:pPr>
            <a:r>
              <a:rPr lang="bn-IN" sz="2025" dirty="0">
                <a:solidFill>
                  <a:srgbClr val="FF0000"/>
                </a:solidFill>
              </a:rPr>
              <a:t>এক </a:t>
            </a:r>
            <a:r>
              <a:rPr lang="bn-IN" sz="2025" dirty="0"/>
              <a:t> </a:t>
            </a:r>
          </a:p>
          <a:p>
            <a:pPr algn="ctr" eaLnBrk="1" hangingPunct="1">
              <a:defRPr/>
            </a:pPr>
            <a:r>
              <a:rPr lang="bn-IN" sz="2025" dirty="0">
                <a:solidFill>
                  <a:srgbClr val="002060"/>
                </a:solidFill>
              </a:rPr>
              <a:t>গুচ্ছ </a:t>
            </a:r>
            <a:endParaRPr lang="bn-IN" sz="2025" dirty="0"/>
          </a:p>
          <a:p>
            <a:pPr algn="ctr" eaLnBrk="1" hangingPunct="1">
              <a:defRPr/>
            </a:pPr>
            <a:r>
              <a:rPr lang="bn-IN" sz="2025" dirty="0">
                <a:solidFill>
                  <a:srgbClr val="C00000"/>
                </a:solidFill>
              </a:rPr>
              <a:t>ফুলের</a:t>
            </a:r>
          </a:p>
          <a:p>
            <a:pPr algn="ctr" eaLnBrk="1" hangingPunct="1">
              <a:defRPr/>
            </a:pPr>
            <a:r>
              <a:rPr lang="bn-IN" sz="2025" dirty="0"/>
              <a:t> </a:t>
            </a:r>
            <a:r>
              <a:rPr lang="bn-IN" sz="2025" dirty="0">
                <a:solidFill>
                  <a:srgbClr val="00B050"/>
                </a:solidFill>
              </a:rPr>
              <a:t>শুভেচ্ছা </a:t>
            </a:r>
            <a:endParaRPr lang="en-US" sz="2025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1690" y="2760420"/>
            <a:ext cx="3600449" cy="1849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1869282"/>
            <a:ext cx="3145631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4"/>
          <p:cNvSpPr txBox="1">
            <a:spLocks/>
          </p:cNvSpPr>
          <p:nvPr/>
        </p:nvSpPr>
        <p:spPr>
          <a:xfrm>
            <a:off x="-914400" y="-816766"/>
            <a:ext cx="10896600" cy="273469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609599" y="5677593"/>
            <a:ext cx="10287000" cy="165245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73856" y="-685800"/>
            <a:ext cx="1375042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7648576" y="-457200"/>
            <a:ext cx="1495424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83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9212" y="1959742"/>
            <a:ext cx="3352800" cy="20313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1230"/>
            <a:ext cx="2819400" cy="329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-914400" y="-816766"/>
            <a:ext cx="10896600" cy="273469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609599" y="5677593"/>
            <a:ext cx="10287000" cy="165245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73856" y="-685800"/>
            <a:ext cx="992944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7648576" y="-457200"/>
            <a:ext cx="1495424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184" y="3994940"/>
            <a:ext cx="7696200" cy="1396532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9" name="Right Arrow 208"/>
          <p:cNvSpPr/>
          <p:nvPr/>
        </p:nvSpPr>
        <p:spPr>
          <a:xfrm rot="1624849">
            <a:off x="4952323" y="5540051"/>
            <a:ext cx="1000619" cy="7005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17038" y="2825140"/>
            <a:ext cx="1954473" cy="397238"/>
            <a:chOff x="4232894" y="1216349"/>
            <a:chExt cx="2322146" cy="1950733"/>
          </a:xfrm>
        </p:grpSpPr>
        <p:grpSp>
          <p:nvGrpSpPr>
            <p:cNvPr id="73" name="Group 7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76" name="Group 75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85" name="Freeform 8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82" name="Freeform 8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78" name="Group 277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43" name="Freeform 24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40" name="Freeform 2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Freeform 2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oup 25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60" name="Group 25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65" name="Freeform 26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Freeform 26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62" name="Freeform 26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22" name="Group 121"/>
          <p:cNvGrpSpPr/>
          <p:nvPr/>
        </p:nvGrpSpPr>
        <p:grpSpPr>
          <a:xfrm>
            <a:off x="1855316" y="3541262"/>
            <a:ext cx="1954473" cy="397238"/>
            <a:chOff x="4232894" y="1216349"/>
            <a:chExt cx="2322146" cy="1950733"/>
          </a:xfrm>
        </p:grpSpPr>
        <p:grpSp>
          <p:nvGrpSpPr>
            <p:cNvPr id="123" name="Group 12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57" name="Group 156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60" name="Group 15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Freeform 16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33" name="Group 13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53" name="Freeform 15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50" name="Freeform 14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45" name="Freeform 14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42" name="Freeform 14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Freeform 14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74" name="Group 173"/>
          <p:cNvGrpSpPr/>
          <p:nvPr/>
        </p:nvGrpSpPr>
        <p:grpSpPr>
          <a:xfrm>
            <a:off x="506179" y="4431962"/>
            <a:ext cx="3624133" cy="950550"/>
            <a:chOff x="4267200" y="838200"/>
            <a:chExt cx="4305901" cy="4667901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838200"/>
              <a:ext cx="4305901" cy="4667901"/>
            </a:xfrm>
            <a:prstGeom prst="rect">
              <a:avLst/>
            </a:prstGeom>
          </p:spPr>
        </p:pic>
        <p:grpSp>
          <p:nvGrpSpPr>
            <p:cNvPr id="176" name="Group 175"/>
            <p:cNvGrpSpPr/>
            <p:nvPr/>
          </p:nvGrpSpPr>
          <p:grpSpPr>
            <a:xfrm>
              <a:off x="6299321" y="2280172"/>
              <a:ext cx="1070095" cy="1098770"/>
              <a:chOff x="6916327" y="1566256"/>
              <a:chExt cx="1852275" cy="1860472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6916327" y="1566256"/>
                <a:ext cx="1852275" cy="186047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7371583" y="2032045"/>
                <a:ext cx="1079969" cy="1088438"/>
                <a:chOff x="10367028" y="2831262"/>
                <a:chExt cx="1079969" cy="1088438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93" name="Freeform 19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90" name="Freeform 189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9" name="Group 178"/>
              <p:cNvGrpSpPr/>
              <p:nvPr/>
            </p:nvGrpSpPr>
            <p:grpSpPr>
              <a:xfrm>
                <a:off x="6989767" y="1911614"/>
                <a:ext cx="962433" cy="884715"/>
                <a:chOff x="10642848" y="4462456"/>
                <a:chExt cx="962433" cy="884715"/>
              </a:xfrm>
            </p:grpSpPr>
            <p:grpSp>
              <p:nvGrpSpPr>
                <p:cNvPr id="180" name="Group 179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85" name="Freeform 1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82" name="Freeform 18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82" y="3884814"/>
            <a:ext cx="3185501" cy="836853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52" y="5520965"/>
            <a:ext cx="1621609" cy="426008"/>
          </a:xfrm>
          <a:prstGeom prst="rect">
            <a:avLst/>
          </a:prstGeom>
        </p:spPr>
      </p:pic>
      <p:grpSp>
        <p:nvGrpSpPr>
          <p:cNvPr id="197" name="Group 196"/>
          <p:cNvGrpSpPr/>
          <p:nvPr/>
        </p:nvGrpSpPr>
        <p:grpSpPr>
          <a:xfrm>
            <a:off x="3750793" y="5380345"/>
            <a:ext cx="1060948" cy="300702"/>
            <a:chOff x="4232894" y="1216349"/>
            <a:chExt cx="2322146" cy="19507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234" name="Group 23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236" name="Group 235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277" name="Freeform 27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257" name="Freeform 2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252" name="Freeform 2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249" name="Freeform 2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Freeform 2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99" name="Group 19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22" name="Freeform 22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22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19" name="Freeform 218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Freeform 21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08" name="Freeform 20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Freeform 20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05" name="Freeform 20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reeform 20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81" name="Group 280"/>
          <p:cNvGrpSpPr/>
          <p:nvPr/>
        </p:nvGrpSpPr>
        <p:grpSpPr>
          <a:xfrm>
            <a:off x="6223559" y="4632326"/>
            <a:ext cx="912592" cy="263627"/>
            <a:chOff x="4232894" y="1216349"/>
            <a:chExt cx="2322146" cy="1950733"/>
          </a:xfrm>
        </p:grpSpPr>
        <p:grpSp>
          <p:nvGrpSpPr>
            <p:cNvPr id="282" name="Group 28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04" name="Group 30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15" name="Group 31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Oval 31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Oval 31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07" name="Group 30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12" name="Freeform 31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Freeform 31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Freeform 30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83" name="Group 28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95" name="Group 29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00" name="Freeform 29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Freeform 30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97" name="Freeform 29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Freeform 29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6" name="Group 28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92" name="Freeform 29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89" name="Freeform 28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21" name="Group 320"/>
          <p:cNvGrpSpPr/>
          <p:nvPr/>
        </p:nvGrpSpPr>
        <p:grpSpPr>
          <a:xfrm>
            <a:off x="6129704" y="5914546"/>
            <a:ext cx="989900" cy="273992"/>
            <a:chOff x="4232894" y="1216349"/>
            <a:chExt cx="2322146" cy="1950733"/>
          </a:xfrm>
        </p:grpSpPr>
        <p:grpSp>
          <p:nvGrpSpPr>
            <p:cNvPr id="322" name="Group 32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43" name="Picture 34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44" name="Group 34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45" name="Group 34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55" name="Group 3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59" name="Freeform 35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Oval 3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47" name="Group 3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Freeform 3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49" name="Freeform 3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Freeform 3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23" name="Group 32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Group 32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40" name="Freeform 3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Freeform 3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337" name="Freeform 33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6" name="Group 32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327" name="Group 32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332" name="Freeform 33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Freeform 33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329" name="Freeform 32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Freeform 32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361" name="Right Arrow 360"/>
          <p:cNvSpPr/>
          <p:nvPr/>
        </p:nvSpPr>
        <p:spPr>
          <a:xfrm rot="20748896">
            <a:off x="5116600" y="4703177"/>
            <a:ext cx="975588" cy="6493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ight Arrow 361"/>
          <p:cNvSpPr/>
          <p:nvPr/>
        </p:nvSpPr>
        <p:spPr>
          <a:xfrm>
            <a:off x="2823233" y="5167879"/>
            <a:ext cx="627302" cy="5238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1023969" y="1076895"/>
            <a:ext cx="7575543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বিভাজন প্রক্রিয়ায় মাতৃকোষ ও অপত্যকোষের ক্রোমোজোম সংখ্যা কি সমান?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1996890" y="2071573"/>
            <a:ext cx="513926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1162579" y="2702629"/>
            <a:ext cx="6417404" cy="7663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 কোষে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3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68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69" name="Can 268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270" name="Can 269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6909 -0.07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39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361" grpId="0" animBg="1"/>
      <p:bldP spid="362" grpId="0" animBg="1"/>
      <p:bldP spid="364" grpId="0" animBg="1"/>
      <p:bldP spid="365" grpId="0" animBg="1"/>
      <p:bldP spid="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438400"/>
            <a:ext cx="386871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524000"/>
            <a:ext cx="6248400" cy="367177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তোমরা যা শিখবে-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হয় তা ব্যাখ্যা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0" y="2734888"/>
            <a:ext cx="1558070" cy="1580242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29865" y="3574239"/>
            <a:ext cx="1382616" cy="1186622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454926" y="3454898"/>
            <a:ext cx="461843" cy="34276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64756" y="1302559"/>
            <a:ext cx="5550444" cy="4909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বৃদ্ধি কোন প্রক্রিয়ায় হয়?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916770" y="2285999"/>
            <a:ext cx="1398430" cy="1168899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847219" y="5048052"/>
            <a:ext cx="7516474" cy="8787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জীবদেহের বৃদ্ধি ও অযৌন জননের জন্য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প্রকৃয়া অপরিহার্য।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/>
          <a:stretch/>
        </p:blipFill>
        <p:spPr>
          <a:xfrm>
            <a:off x="1295400" y="2262374"/>
            <a:ext cx="2478843" cy="2209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774243" y="1966390"/>
            <a:ext cx="1737604" cy="654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মাতৃকোষের ক্রোমোজোম সংখ্যা 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889" y="1760541"/>
            <a:ext cx="1717562" cy="654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অপত্যকোষের ক্রোমোজোম সংখ্যা  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5537617" y="1969500"/>
            <a:ext cx="461843" cy="388307"/>
          </a:xfrm>
          <a:prstGeom prst="mathEqual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7" name="Can 26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61" grpId="0"/>
      <p:bldP spid="25" grpId="0"/>
      <p:bldP spid="2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71600" y="1078681"/>
            <a:ext cx="6400800" cy="54784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5906" y="5436302"/>
            <a:ext cx="607218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জননকোষ দুটিতে 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1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9321" y="1649859"/>
            <a:ext cx="3516435" cy="3287046"/>
          </a:xfrm>
          <a:prstGeom prst="rect">
            <a:avLst/>
          </a:prstGeom>
          <a:noFill/>
        </p:spPr>
      </p:pic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981200"/>
            <a:ext cx="1802911" cy="249285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6887" y="4132673"/>
            <a:ext cx="2523221" cy="4909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3516950" y="2800697"/>
            <a:ext cx="1782546" cy="426248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2049256" y="2578991"/>
            <a:ext cx="1831512" cy="635927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5228" y="4751357"/>
            <a:ext cx="61722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জননকোষ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দুটিতে যদি ৪টি করে ক্রোমোজোম থাকে তবে জাইগোটে কত এবং দেহকোষে কত?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55426" y="1808659"/>
            <a:ext cx="2389611" cy="4339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925276" y="3997125"/>
            <a:ext cx="1627799" cy="762000"/>
          </a:xfrm>
          <a:prstGeom prst="wedgeEllipseCallout">
            <a:avLst>
              <a:gd name="adj1" fmla="val 106189"/>
              <a:gd name="adj2" fmla="val -540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914400" y="-816766"/>
            <a:ext cx="10896600" cy="18362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</a:t>
            </a:r>
          </a:p>
          <a:p>
            <a:pPr algn="ctr" eaLnBrk="1" hangingPunct="1">
              <a:buFontTx/>
              <a:buNone/>
            </a:pPr>
            <a:r>
              <a:rPr lang="bn-IN" sz="1350" dirty="0">
                <a:cs typeface="Arial" panose="020B0604020202020204" pitchFamily="34" charset="0"/>
              </a:rPr>
              <a:t>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609599" y="5852465"/>
            <a:ext cx="10287000" cy="147757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n-IN" sz="825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n-IN" sz="1350" dirty="0">
                <a:cs typeface="Arial" panose="020B0604020202020204" pitchFamily="34" charset="0"/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825" dirty="0">
              <a:cs typeface="Arial" panose="020B0604020202020204" pitchFamily="34" charset="0"/>
            </a:endParaRPr>
          </a:p>
        </p:txBody>
      </p:sp>
      <p:sp>
        <p:nvSpPr>
          <p:cNvPr id="22" name="Can 21"/>
          <p:cNvSpPr/>
          <p:nvPr/>
        </p:nvSpPr>
        <p:spPr>
          <a:xfrm>
            <a:off x="73856" y="-685800"/>
            <a:ext cx="544261" cy="7924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8325052" y="-457200"/>
            <a:ext cx="818948" cy="7696200"/>
          </a:xfrm>
          <a:prstGeom prst="can">
            <a:avLst>
              <a:gd name="adj" fmla="val 34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ক্লাসে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সবাই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কে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ধন্য</a:t>
            </a:r>
          </a:p>
          <a:p>
            <a:pPr algn="ctr" eaLnBrk="1" hangingPunct="1">
              <a:defRPr/>
            </a:pPr>
            <a:endParaRPr lang="bn-IN" sz="1688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bn-IN" sz="1688" dirty="0">
                <a:solidFill>
                  <a:schemeClr val="tx1"/>
                </a:solidFill>
              </a:rPr>
              <a:t>বাদ </a:t>
            </a:r>
            <a:endParaRPr lang="en-US" sz="1688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14" grpId="0" animBg="1"/>
      <p:bldP spid="15" grpId="0" animBg="1"/>
      <p:bldP spid="18" grpId="0"/>
      <p:bldP spid="20" grpId="0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1065</Words>
  <Application>Microsoft Office PowerPoint</Application>
  <PresentationFormat>On-screen Show (4:3)</PresentationFormat>
  <Paragraphs>548</Paragraphs>
  <Slides>18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812</cp:revision>
  <dcterms:created xsi:type="dcterms:W3CDTF">2006-08-16T00:00:00Z</dcterms:created>
  <dcterms:modified xsi:type="dcterms:W3CDTF">2020-11-02T15:30:17Z</dcterms:modified>
</cp:coreProperties>
</file>