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6" r:id="rId4"/>
    <p:sldId id="260" r:id="rId5"/>
    <p:sldId id="261" r:id="rId6"/>
    <p:sldId id="267" r:id="rId7"/>
    <p:sldId id="262" r:id="rId8"/>
    <p:sldId id="268" r:id="rId9"/>
    <p:sldId id="263" r:id="rId10"/>
    <p:sldId id="271" r:id="rId11"/>
    <p:sldId id="272" r:id="rId12"/>
    <p:sldId id="269" r:id="rId13"/>
    <p:sldId id="273" r:id="rId14"/>
    <p:sldId id="264" r:id="rId15"/>
    <p:sldId id="265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>
        <p:scale>
          <a:sx n="69" d="100"/>
          <a:sy n="69" d="100"/>
        </p:scale>
        <p:origin x="87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258466" y="621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3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11/4/2020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1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11/4/2020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1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11/4/2020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0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11/4/2020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7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11/4/2020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0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11/4/2020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11/4/2020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6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11/4/2020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isratmimmu1974@gmail.com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7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11/4/2020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11/4/2020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6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1"/>
            <a:ext cx="12192000" cy="6858001"/>
            <a:chOff x="1" y="0"/>
            <a:chExt cx="11430000" cy="6400801"/>
          </a:xfrm>
        </p:grpSpPr>
        <p:sp>
          <p:nvSpPr>
            <p:cNvPr id="8" name="Frame 7"/>
            <p:cNvSpPr/>
            <p:nvPr userDrawn="1"/>
          </p:nvSpPr>
          <p:spPr>
            <a:xfrm>
              <a:off x="1" y="0"/>
              <a:ext cx="11430000" cy="6400800"/>
            </a:xfrm>
            <a:prstGeom prst="frame">
              <a:avLst>
                <a:gd name="adj1" fmla="val 3674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prstClr val="black"/>
                </a:solidFill>
              </a:endParaRPr>
            </a:p>
          </p:txBody>
        </p:sp>
        <p:sp>
          <p:nvSpPr>
            <p:cNvPr id="9" name="Half Frame 8"/>
            <p:cNvSpPr/>
            <p:nvPr userDrawn="1"/>
          </p:nvSpPr>
          <p:spPr>
            <a:xfrm>
              <a:off x="1" y="1"/>
              <a:ext cx="990063" cy="709196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prstClr val="black"/>
                </a:solidFill>
              </a:endParaRPr>
            </a:p>
          </p:txBody>
        </p:sp>
        <p:sp>
          <p:nvSpPr>
            <p:cNvPr id="10" name="Half Frame 9"/>
            <p:cNvSpPr/>
            <p:nvPr userDrawn="1"/>
          </p:nvSpPr>
          <p:spPr>
            <a:xfrm rot="16200000">
              <a:off x="-58517" y="5629919"/>
              <a:ext cx="829400" cy="712363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prstClr val="black"/>
                </a:solidFill>
              </a:endParaRPr>
            </a:p>
          </p:txBody>
        </p:sp>
        <p:sp>
          <p:nvSpPr>
            <p:cNvPr id="11" name="Half Frame 10"/>
            <p:cNvSpPr/>
            <p:nvPr userDrawn="1"/>
          </p:nvSpPr>
          <p:spPr>
            <a:xfrm rot="10800000">
              <a:off x="10439938" y="5691604"/>
              <a:ext cx="990063" cy="709196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prstClr val="black"/>
                </a:solidFill>
              </a:endParaRPr>
            </a:p>
          </p:txBody>
        </p:sp>
        <p:sp>
          <p:nvSpPr>
            <p:cNvPr id="12" name="Half Frame 11"/>
            <p:cNvSpPr/>
            <p:nvPr userDrawn="1"/>
          </p:nvSpPr>
          <p:spPr>
            <a:xfrm rot="5400000">
              <a:off x="10659120" y="58520"/>
              <a:ext cx="829400" cy="712363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739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23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8903" y="859819"/>
            <a:ext cx="3048001" cy="5811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Rectangle 6"/>
          <p:cNvSpPr/>
          <p:nvPr/>
        </p:nvSpPr>
        <p:spPr>
          <a:xfrm>
            <a:off x="1659986" y="204095"/>
            <a:ext cx="9045526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0" y="1510145"/>
            <a:ext cx="7342909" cy="482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1744" y="256343"/>
            <a:ext cx="6982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মাদারবোর্ডের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56" y="1858117"/>
            <a:ext cx="5192017" cy="4085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26" y="1858116"/>
            <a:ext cx="4611210" cy="4085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157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419" y="664881"/>
            <a:ext cx="3057196" cy="2164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16" y="1025100"/>
            <a:ext cx="2808371" cy="191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56" y="4055917"/>
            <a:ext cx="2562068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905" y="4187647"/>
            <a:ext cx="2810957" cy="193439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68036" y="4502776"/>
            <a:ext cx="2303882" cy="914400"/>
          </a:xfrm>
          <a:prstGeom prst="rightArrow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chipset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359236" y="4650560"/>
            <a:ext cx="2147462" cy="1018903"/>
          </a:xfrm>
          <a:prstGeom prst="rightArrow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Ram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137564" y="1548940"/>
            <a:ext cx="2318177" cy="901337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Power port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95746" y="1503417"/>
            <a:ext cx="2569891" cy="1031966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Rom and Ram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08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610" y="3655792"/>
            <a:ext cx="3435973" cy="3012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14978" y="2632569"/>
            <a:ext cx="5744429" cy="1344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26" y="4080915"/>
            <a:ext cx="2114342" cy="2282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091" y="4839816"/>
            <a:ext cx="1308458" cy="1523880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 flipV="1">
            <a:off x="675861" y="5802645"/>
            <a:ext cx="2414127" cy="251791"/>
          </a:xfrm>
          <a:prstGeom prst="bentConnector3">
            <a:avLst/>
          </a:prstGeom>
          <a:ln w="38100">
            <a:solidFill>
              <a:srgbClr val="F084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flipV="1">
            <a:off x="979546" y="5328108"/>
            <a:ext cx="3567187" cy="603653"/>
          </a:xfrm>
          <a:prstGeom prst="bentConnector3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61" y="4529661"/>
            <a:ext cx="1841077" cy="21441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9757" y="4192439"/>
            <a:ext cx="2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Audio in from analog device</a:t>
            </a:r>
            <a:endParaRPr lang="en-US" sz="2000" dirty="0"/>
          </a:p>
        </p:txBody>
      </p:sp>
      <p:cxnSp>
        <p:nvCxnSpPr>
          <p:cNvPr id="10" name="Elbow Connector 9"/>
          <p:cNvCxnSpPr/>
          <p:nvPr/>
        </p:nvCxnSpPr>
        <p:spPr>
          <a:xfrm flipV="1">
            <a:off x="979546" y="4527268"/>
            <a:ext cx="9987508" cy="912034"/>
          </a:xfrm>
          <a:prstGeom prst="bentConnector3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flipV="1">
            <a:off x="692086" y="5439303"/>
            <a:ext cx="8041097" cy="183937"/>
          </a:xfrm>
          <a:prstGeom prst="bentConnector3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flipV="1">
            <a:off x="1417913" y="2398743"/>
            <a:ext cx="2641454" cy="2381431"/>
          </a:xfrm>
          <a:prstGeom prst="bentConnector3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67123">
            <a:off x="3475185" y="1247483"/>
            <a:ext cx="2188093" cy="1943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344765" y="121505"/>
            <a:ext cx="2453245" cy="24234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72499" y="2201753"/>
            <a:ext cx="2220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Optical fiber connector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9379527" y="6142463"/>
            <a:ext cx="2091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subwoofer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741352" y="2952262"/>
            <a:ext cx="1510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Rj45 connector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489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32218" y="512623"/>
            <a:ext cx="2175164" cy="734291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মূল্যায়ন</a:t>
            </a:r>
            <a:endParaRPr lang="en-US" sz="6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3331" y="2004695"/>
            <a:ext cx="2792706" cy="57225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7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4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9817" y="3128975"/>
            <a:ext cx="10266219" cy="50091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700" b="1" dirty="0">
              <a:solidFill>
                <a:prstClr val="black"/>
              </a:solidFill>
            </a:endParaRPr>
          </a:p>
          <a:p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১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।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কত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কম্পিউটারের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সিস্টেম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ইউনিটে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Ram ও Rom </a:t>
            </a:r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কোথায়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সংযুক্ত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থাকে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6945" y="4062774"/>
            <a:ext cx="2656073" cy="51947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</a:t>
            </a:r>
            <a:endParaRPr lang="en-US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35639" y="4151951"/>
            <a:ext cx="2590797" cy="52674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bn-BD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0798" y="5342387"/>
            <a:ext cx="2586802" cy="56748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গ)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AGP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79976" y="5347856"/>
            <a:ext cx="2601879" cy="56803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হার্ডডিস্কে</a:t>
            </a:r>
            <a:endParaRPr lang="en-US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247790" y="438429"/>
            <a:ext cx="2245257" cy="2102633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8881" y="3923919"/>
            <a:ext cx="521268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67253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8036" y="508001"/>
            <a:ext cx="2363850" cy="4920342"/>
            <a:chOff x="-29098" y="1278584"/>
            <a:chExt cx="2185445" cy="443483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739119" y="1278584"/>
              <a:ext cx="774397" cy="4434839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29098" y="2509890"/>
              <a:ext cx="2185445" cy="2829988"/>
              <a:chOff x="135138" y="2318160"/>
              <a:chExt cx="2327044" cy="3043639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E66CFF82-C205-45CC-9E5B-CF29E78990C6}"/>
                  </a:ext>
                </a:extLst>
              </p:cNvPr>
              <p:cNvSpPr/>
              <p:nvPr/>
            </p:nvSpPr>
            <p:spPr>
              <a:xfrm>
                <a:off x="294885" y="2318160"/>
                <a:ext cx="2110532" cy="216560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6" name="Notched Right Arrow 5"/>
              <p:cNvSpPr/>
              <p:nvPr/>
            </p:nvSpPr>
            <p:spPr>
              <a:xfrm rot="16200000">
                <a:off x="216717" y="3451102"/>
                <a:ext cx="2277456" cy="1543937"/>
              </a:xfrm>
              <a:prstGeom prst="notchedRightArrow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FF2F21DA-04F9-4CAF-8758-9852D1F9674E}"/>
                  </a:ext>
                </a:extLst>
              </p:cNvPr>
              <p:cNvSpPr/>
              <p:nvPr/>
            </p:nvSpPr>
            <p:spPr>
              <a:xfrm>
                <a:off x="437021" y="2483985"/>
                <a:ext cx="1803920" cy="18373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1F8E02A4-19AA-491A-8B8E-198490D326B3}"/>
                  </a:ext>
                </a:extLst>
              </p:cNvPr>
              <p:cNvSpPr/>
              <p:nvPr/>
            </p:nvSpPr>
            <p:spPr>
              <a:xfrm>
                <a:off x="135138" y="2906529"/>
                <a:ext cx="2327044" cy="1175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3900"/>
                  </a:lnSpc>
                  <a:defRPr/>
                </a:pPr>
                <a:r>
                  <a:rPr lang="en-US" sz="48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বাড়ীর</a:t>
                </a:r>
                <a:endParaRPr lang="en-US" sz="4800" b="1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>
                  <a:lnSpc>
                    <a:spcPts val="3900"/>
                  </a:lnSpc>
                  <a:defRPr/>
                </a:pPr>
                <a:r>
                  <a:rPr lang="en-US" sz="48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bn-BD" sz="48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48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674654" y="5681977"/>
            <a:ext cx="11032437" cy="635696"/>
          </a:xfrm>
          <a:prstGeom prst="rect">
            <a:avLst/>
          </a:prstGeom>
          <a:ln w="12700" cmpd="thickThin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2727" y="5637802"/>
            <a:ext cx="11305309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মাদারবোর্ডের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বিভিন্ন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যন্ত্রাংশের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কাজ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লিখে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নিয়ে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আসবে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।</a:t>
            </a:r>
          </a:p>
          <a:p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algn="just">
              <a:lnSpc>
                <a:spcPts val="3200"/>
              </a:lnSpc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7" y="682769"/>
            <a:ext cx="8326581" cy="474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1381" y="132475"/>
            <a:ext cx="8426548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5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05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73" y="1639074"/>
            <a:ext cx="11236036" cy="4775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9121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38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9850" y="3580420"/>
            <a:ext cx="5078569" cy="258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  <a:p>
            <a:pPr algn="ctr">
              <a:lnSpc>
                <a:spcPts val="3400"/>
              </a:lnSpc>
            </a:pPr>
            <a:r>
              <a:rPr lang="en-US" sz="3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শ্রেণিঃ</a:t>
            </a:r>
            <a:r>
              <a:rPr lang="en-US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সপ্তম</a:t>
            </a:r>
            <a:endParaRPr lang="en-US" sz="3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ts val="3400"/>
              </a:lnSpc>
            </a:pPr>
            <a:r>
              <a:rPr lang="en-US" sz="3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বিষয়ঃ</a:t>
            </a:r>
            <a:r>
              <a:rPr lang="en-US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তথ্য</a:t>
            </a:r>
            <a:r>
              <a:rPr lang="en-US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যোগাযোগ</a:t>
            </a:r>
            <a:r>
              <a:rPr lang="en-US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প্রযুক্তি</a:t>
            </a:r>
            <a:endParaRPr lang="en-US" sz="3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ts val="3400"/>
              </a:lnSpc>
            </a:pPr>
            <a:r>
              <a:rPr lang="en-US" sz="3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অধ্যায়ঃ</a:t>
            </a:r>
            <a:r>
              <a:rPr lang="en-US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দ্বিতীয়</a:t>
            </a:r>
            <a:endParaRPr lang="en-US" sz="3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ts val="3400"/>
              </a:lnSpc>
            </a:pPr>
            <a:r>
              <a:rPr lang="en-US" sz="3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সময়ঃ</a:t>
            </a:r>
            <a:r>
              <a:rPr lang="en-US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n-BD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3400"/>
              </a:lnSpc>
            </a:pPr>
            <a:r>
              <a:rPr lang="en-US" sz="3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তারিখঃ</a:t>
            </a:r>
            <a:r>
              <a:rPr lang="en-US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০০/০০/২০২০</a:t>
            </a:r>
          </a:p>
        </p:txBody>
      </p:sp>
      <p:sp>
        <p:nvSpPr>
          <p:cNvPr id="3" name="Rectangle 2"/>
          <p:cNvSpPr/>
          <p:nvPr/>
        </p:nvSpPr>
        <p:spPr>
          <a:xfrm>
            <a:off x="355149" y="2932922"/>
            <a:ext cx="47903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b="1" dirty="0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</a:endParaRPr>
          </a:p>
          <a:p>
            <a:pPr algn="ctr"/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মোঃ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আইনুল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ইসলাম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সহকারী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শিক্ষক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(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আইসিটি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algn="ctr"/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কল্যাপাড়া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আনোয়ারুল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উলুম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ফাজিল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(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ডিগ্রি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)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মাদ্রাসা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কাহালু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বগুড়া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।</a:t>
            </a:r>
          </a:p>
          <a:p>
            <a:pPr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ই-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মেইলঃ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aynulislam308@gmail.</a:t>
            </a:r>
          </a:p>
          <a:p>
            <a:pPr algn="ctr"/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মোবাইল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নম্বরঃ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০১৭১৯৭৯৩৮৭৭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826313" y="1170323"/>
            <a:ext cx="3125" cy="5322531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007995" y="1875675"/>
            <a:ext cx="13648" cy="4121624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611075" y="1875675"/>
            <a:ext cx="13648" cy="4121624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596979" y="1342915"/>
            <a:ext cx="2094184" cy="2327564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36396" y="422311"/>
            <a:ext cx="2265527" cy="696036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6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পরিচিতি</a:t>
            </a:r>
            <a:r>
              <a:rPr lang="en-US" sz="6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pic>
        <p:nvPicPr>
          <p:cNvPr id="10" name="Picture 9" descr="7.jpg">
            <a:extLst>
              <a:ext uri="{FF2B5EF4-FFF2-40B4-BE49-F238E27FC236}">
                <a16:creationId xmlns="" xmlns:a16="http://schemas.microsoft.com/office/drawing/2014/main" id="{DED6204B-DF85-4D71-B09D-AD9BFAA3E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" r="-180" b="1990"/>
          <a:stretch/>
        </p:blipFill>
        <p:spPr>
          <a:xfrm>
            <a:off x="8174182" y="1842655"/>
            <a:ext cx="1648690" cy="1882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5251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4" y="1510145"/>
            <a:ext cx="6292383" cy="4793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17" y="1842655"/>
            <a:ext cx="4433455" cy="42256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16728" y="484909"/>
            <a:ext cx="8160327" cy="568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শিক্ষার্থীরা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বলতে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দুটি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কীসের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84073" y="484909"/>
            <a:ext cx="3491345" cy="568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মাদার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বোর্ডের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668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66482" y="443245"/>
            <a:ext cx="3404382" cy="703383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8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9779" y="916172"/>
            <a:ext cx="5680365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</a:t>
            </a:r>
            <a:r>
              <a:rPr lang="en-US" sz="9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1" y="2687782"/>
            <a:ext cx="9628909" cy="366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4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415637" y="1223167"/>
            <a:ext cx="11069788" cy="4434839"/>
            <a:chOff x="358036" y="1120136"/>
            <a:chExt cx="11484738" cy="4434839"/>
          </a:xfrm>
        </p:grpSpPr>
        <p:grpSp>
          <p:nvGrpSpPr>
            <p:cNvPr id="42" name="Group 41"/>
            <p:cNvGrpSpPr/>
            <p:nvPr/>
          </p:nvGrpSpPr>
          <p:grpSpPr>
            <a:xfrm>
              <a:off x="1110487" y="1120136"/>
              <a:ext cx="10732287" cy="4434839"/>
              <a:chOff x="1679495" y="1244724"/>
              <a:chExt cx="9994424" cy="370896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B225AB4E-9EB4-4B0D-8B51-99C33E5CE775}"/>
                  </a:ext>
                </a:extLst>
              </p:cNvPr>
              <p:cNvSpPr/>
              <p:nvPr/>
            </p:nvSpPr>
            <p:spPr>
              <a:xfrm>
                <a:off x="2440081" y="1257910"/>
                <a:ext cx="9233838" cy="3695425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679495" y="1244724"/>
                <a:ext cx="748188" cy="37089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58036" y="2254460"/>
              <a:ext cx="2267366" cy="2829988"/>
              <a:chOff x="180874" y="2318160"/>
              <a:chExt cx="2327044" cy="3043639"/>
            </a:xfrm>
          </p:grpSpPr>
          <p:sp>
            <p:nvSpPr>
              <p:cNvPr id="49" name="Oval 48">
                <a:extLst>
                  <a:ext uri="{FF2B5EF4-FFF2-40B4-BE49-F238E27FC236}">
                    <a16:creationId xmlns="" xmlns:a16="http://schemas.microsoft.com/office/drawing/2014/main" id="{E66CFF82-C205-45CC-9E5B-CF29E78990C6}"/>
                  </a:ext>
                </a:extLst>
              </p:cNvPr>
              <p:cNvSpPr/>
              <p:nvPr/>
            </p:nvSpPr>
            <p:spPr>
              <a:xfrm>
                <a:off x="294885" y="2318160"/>
                <a:ext cx="2110532" cy="2165607"/>
              </a:xfrm>
              <a:prstGeom prst="ellipse">
                <a:avLst/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50" name="Notched Right Arrow 49"/>
              <p:cNvSpPr/>
              <p:nvPr/>
            </p:nvSpPr>
            <p:spPr>
              <a:xfrm rot="16200000">
                <a:off x="216717" y="3451102"/>
                <a:ext cx="2277456" cy="1543937"/>
              </a:xfrm>
              <a:prstGeom prst="notchedRightArrow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="" xmlns:a16="http://schemas.microsoft.com/office/drawing/2014/main" id="{FF2F21DA-04F9-4CAF-8758-9852D1F9674E}"/>
                  </a:ext>
                </a:extLst>
              </p:cNvPr>
              <p:cNvSpPr/>
              <p:nvPr/>
            </p:nvSpPr>
            <p:spPr>
              <a:xfrm>
                <a:off x="437021" y="2483985"/>
                <a:ext cx="1803920" cy="18373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1F8E02A4-19AA-491A-8B8E-198490D326B3}"/>
                  </a:ext>
                </a:extLst>
              </p:cNvPr>
              <p:cNvSpPr/>
              <p:nvPr/>
            </p:nvSpPr>
            <p:spPr>
              <a:xfrm>
                <a:off x="180874" y="2779906"/>
                <a:ext cx="2327044" cy="1034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4200" b="1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শিখনফল</a:t>
                </a:r>
                <a:r>
                  <a:rPr lang="bn-BD" sz="6000" b="1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2496164" y="2121078"/>
              <a:ext cx="7447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১. </a:t>
              </a:r>
              <a:endPara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489045" y="2792642"/>
              <a:ext cx="71514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4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470774" y="3579784"/>
              <a:ext cx="755714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4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. </a:t>
              </a:r>
              <a:endPara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453051" y="4317505"/>
              <a:ext cx="755714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4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. </a:t>
              </a:r>
              <a:endPara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H="1">
              <a:off x="2996329" y="2098297"/>
              <a:ext cx="11047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053488" y="1434734"/>
            <a:ext cx="8030148" cy="3710769"/>
            <a:chOff x="1982312" y="1632988"/>
            <a:chExt cx="8975499" cy="3710769"/>
          </a:xfrm>
        </p:grpSpPr>
        <p:sp>
          <p:nvSpPr>
            <p:cNvPr id="56" name="TextBox 55"/>
            <p:cNvSpPr txBox="1"/>
            <p:nvPr/>
          </p:nvSpPr>
          <p:spPr>
            <a:xfrm>
              <a:off x="1985250" y="1632988"/>
              <a:ext cx="71356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400" b="1" u="sng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4400" b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..</a:t>
              </a:r>
              <a:r>
                <a:rPr lang="bn-IN" sz="4400" b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endPara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982312" y="2426969"/>
              <a:ext cx="8975499" cy="2916788"/>
              <a:chOff x="1997999" y="2486929"/>
              <a:chExt cx="9562630" cy="2916788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2016611" y="3201758"/>
                <a:ext cx="9544018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2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মাদারবোর্ডের</a:t>
                </a:r>
                <a:r>
                  <a:rPr lang="en-US" sz="32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বিভিন্ন</a:t>
                </a:r>
                <a:r>
                  <a:rPr lang="en-US" sz="32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পোর্ট</a:t>
                </a:r>
                <a:r>
                  <a:rPr lang="en-US" sz="32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সম্পর্কে</a:t>
                </a:r>
                <a:r>
                  <a:rPr lang="en-US" sz="32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বলতে</a:t>
                </a:r>
                <a:r>
                  <a:rPr lang="en-US" sz="32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  <a:endParaRPr lang="en-US" sz="32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1997999" y="2486929"/>
                <a:ext cx="9562630" cy="2916788"/>
                <a:chOff x="1997999" y="2486929"/>
                <a:chExt cx="9562630" cy="2916788"/>
              </a:xfrm>
            </p:grpSpPr>
            <p:sp>
              <p:nvSpPr>
                <p:cNvPr id="60" name="Freeform 59"/>
                <p:cNvSpPr/>
                <p:nvPr/>
              </p:nvSpPr>
              <p:spPr>
                <a:xfrm>
                  <a:off x="2016611" y="2491818"/>
                  <a:ext cx="9544018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sz="32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মাদারবোর্ড</a:t>
                  </a:r>
                  <a:r>
                    <a:rPr lang="en-US" sz="32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কী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তা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বলতে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পারবে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;</a:t>
                  </a:r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2000240" y="3933563"/>
                  <a:ext cx="9544019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মাদারবোর্ডের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সাথে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বিভিন্ন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ডিভাইসের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সংযোগ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ব্যাখ্যা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করতে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পারবে</a:t>
                  </a:r>
                  <a:r>
                    <a:rPr lang="en-US" sz="2800" b="1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;</a:t>
                  </a:r>
                  <a:endParaRPr lang="en-US" sz="2800" b="1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2016614" y="4645284"/>
                  <a:ext cx="9509759" cy="758433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623888" indent="-623888">
                    <a:defRPr/>
                  </a:pPr>
                  <a:r>
                    <a:rPr lang="en-US" sz="32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মাদারবোর্ডের</a:t>
                  </a:r>
                  <a:r>
                    <a:rPr lang="en-US" sz="32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বিভিন্ন</a:t>
                  </a:r>
                  <a:r>
                    <a:rPr lang="en-US" sz="32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যন্ত্রাংশের</a:t>
                  </a:r>
                  <a:r>
                    <a:rPr lang="en-US" sz="32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</a:t>
                  </a:r>
                  <a:r>
                    <a:rPr lang="en-US" sz="32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করতে</a:t>
                  </a:r>
                  <a:r>
                    <a:rPr lang="en-US" sz="32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পারবে</a:t>
                  </a:r>
                  <a:r>
                    <a:rPr lang="en-US" sz="32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। </a:t>
                  </a:r>
                  <a:endParaRPr lang="en-US" sz="3200" b="1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997999" y="2486929"/>
                  <a:ext cx="18615" cy="2902933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76834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2073" y="256344"/>
            <a:ext cx="4876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মাদারবোর্ডের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সংঙ্গা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2219" y="1456023"/>
            <a:ext cx="9795172" cy="483209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মাদারবোর্ড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হলো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ব্যক্তিগত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কম্পিউটারের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মতো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জটিল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ইলেকট্রনিক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সিস্টেম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মূল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সার্কিট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বোর্ড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পিসিবি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ngal" panose="02040503050203030202" pitchFamily="18" charset="0"/>
                <a:ea typeface="Times New Roman" panose="02020603050405020304" pitchFamily="18" charset="0"/>
              </a:rPr>
              <a:t>।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মাদরবোর্ডকে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কখনও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কখনও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মেইনবোর্ড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বা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সিস্টেম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বোর্ড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ও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বলা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হয়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ngal" panose="02040503050203030202" pitchFamily="18" charset="0"/>
                <a:ea typeface="Times New Roman" panose="02020603050405020304" pitchFamily="18" charset="0"/>
              </a:rPr>
              <a:t>।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তবে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ম্যাকিনটোশ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কম্পিউটারে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 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এটিকে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লজিকবোর্ড</a:t>
            </a:r>
            <a:r>
              <a:rPr lang="en-US" sz="2800" b="1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বলা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হয়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ngal" panose="02040503050203030202" pitchFamily="18" charset="0"/>
                <a:ea typeface="Times New Roman" panose="02020603050405020304" pitchFamily="18" charset="0"/>
              </a:rPr>
              <a:t>।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মাদারবোর্ডের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মাধ্যমে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কম্পিউটারের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সকল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যন্ত্রাংশকে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একে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অপরের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সাথে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সংযুক্ত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করা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হয়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ngal" panose="02040503050203030202" pitchFamily="18" charset="0"/>
                <a:ea typeface="Times New Roman" panose="02020603050405020304" pitchFamily="18" charset="0"/>
              </a:rPr>
              <a:t>।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সাধারণ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ডেস্কটপ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কম্পিউটারে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মাদারবোর্ডের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সাথে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মাইক্রোপ্রসেসর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প্রধান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মেমরি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ও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কম্পিউটারের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অন্যান্য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অপরিহার্য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অংশযুক্ত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থাকে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অন্যান্য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অংশের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মধ্যে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আছে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শব্দ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ও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ভিডিও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নিয়ন্ত্রক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অতিরিক্ত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তথ্যভান্ডার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বিভিন্ন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প্লাগইন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কার্ড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যেমন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ল্যান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কার্ড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ইত্যাদি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কি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বোর্ড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মাউসসহ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সব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ইনপুট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আউটপুট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যন্ত্রাংশও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মাদারবোর্ডের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সাথে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যুক্ত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থাকে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ngal" panose="02040503050203030202" pitchFamily="18" charset="0"/>
                <a:ea typeface="Times New Roman" panose="02020603050405020304" pitchFamily="18" charset="0"/>
              </a:rPr>
              <a:t>।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মাদারবোর্ড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প্রস্তুতকারক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কোম্পানিগুলোর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মধ্যে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উল্লেখযোগ্য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আসুস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গিগাবাইট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ইন্টেল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ইসিএস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ইত্যাদি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আসুস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বর্তমানে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পৃথিবীর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সব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চেয়ে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বড়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মাদারবোর্ড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প্রস্তুতকারক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কোম্পানি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ngal" panose="02040503050203030202" pitchFamily="18" charset="0"/>
                <a:ea typeface="Times New Roman" panose="02020603050405020304" pitchFamily="18" charset="0"/>
              </a:rPr>
              <a:t>।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1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1052" y="3272457"/>
            <a:ext cx="6033093" cy="750069"/>
          </a:xfrm>
          <a:prstGeom prst="rect">
            <a:avLst/>
          </a:prstGeom>
          <a:ln w="12700" cmpd="thickThin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8820" y="1402495"/>
            <a:ext cx="2050473" cy="4434839"/>
            <a:chOff x="-45213" y="1278584"/>
            <a:chExt cx="2185445" cy="4434839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739119" y="1278584"/>
              <a:ext cx="774397" cy="4434839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45213" y="2509890"/>
              <a:ext cx="2185445" cy="2829988"/>
              <a:chOff x="117978" y="2318160"/>
              <a:chExt cx="2327044" cy="3043639"/>
            </a:xfrm>
          </p:grpSpPr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E66CFF82-C205-45CC-9E5B-CF29E78990C6}"/>
                  </a:ext>
                </a:extLst>
              </p:cNvPr>
              <p:cNvSpPr/>
              <p:nvPr/>
            </p:nvSpPr>
            <p:spPr>
              <a:xfrm>
                <a:off x="294885" y="2318160"/>
                <a:ext cx="2110532" cy="2165607"/>
              </a:xfrm>
              <a:prstGeom prst="ellipse">
                <a:avLst/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0" name="Notched Right Arrow 9"/>
              <p:cNvSpPr/>
              <p:nvPr/>
            </p:nvSpPr>
            <p:spPr>
              <a:xfrm rot="16200000">
                <a:off x="216717" y="3451102"/>
                <a:ext cx="2277456" cy="1543937"/>
              </a:xfrm>
              <a:prstGeom prst="notchedRightArrow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FF2F21DA-04F9-4CAF-8758-9852D1F9674E}"/>
                  </a:ext>
                </a:extLst>
              </p:cNvPr>
              <p:cNvSpPr/>
              <p:nvPr/>
            </p:nvSpPr>
            <p:spPr>
              <a:xfrm>
                <a:off x="437021" y="2483985"/>
                <a:ext cx="1803920" cy="18373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1F8E02A4-19AA-491A-8B8E-198490D326B3}"/>
                  </a:ext>
                </a:extLst>
              </p:cNvPr>
              <p:cNvSpPr/>
              <p:nvPr/>
            </p:nvSpPr>
            <p:spPr>
              <a:xfrm>
                <a:off x="117978" y="2779906"/>
                <a:ext cx="2327044" cy="1175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3900"/>
                  </a:lnSpc>
                  <a:defRPr/>
                </a:pPr>
                <a:r>
                  <a:rPr lang="en-US" sz="42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একক</a:t>
                </a:r>
                <a:endParaRPr lang="en-US" sz="4200" b="1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>
                  <a:lnSpc>
                    <a:spcPts val="3900"/>
                  </a:lnSpc>
                  <a:defRPr/>
                </a:pPr>
                <a:r>
                  <a:rPr lang="en-US" sz="42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2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bn-BD" sz="60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2734439" y="3312123"/>
            <a:ext cx="5701223" cy="1631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  <a:p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121" y="631062"/>
            <a:ext cx="2279560" cy="1918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9210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3309" y="242489"/>
            <a:ext cx="6608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মাদারবোর্ডের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পোর্ট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00" y="1324622"/>
            <a:ext cx="3217409" cy="2344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428" y="1264849"/>
            <a:ext cx="3778211" cy="2325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98" y="4004025"/>
            <a:ext cx="3348039" cy="2105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325" y="3449783"/>
            <a:ext cx="3131930" cy="3017400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4246520" y="1661363"/>
            <a:ext cx="4036423" cy="1534067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Land port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4336672" y="4205000"/>
            <a:ext cx="4036423" cy="1534067"/>
          </a:xfrm>
          <a:prstGeom prst="left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USB port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6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402569" y="3427005"/>
            <a:ext cx="6960372" cy="750069"/>
          </a:xfrm>
          <a:prstGeom prst="rect">
            <a:avLst/>
          </a:prstGeom>
          <a:ln w="12700" cmpd="thickThin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45334" y="3422749"/>
            <a:ext cx="6830486" cy="800219"/>
          </a:xfrm>
          <a:prstGeom prst="rect">
            <a:avLst/>
          </a:prstGeom>
        </p:spPr>
        <p:txBody>
          <a:bodyPr wrap="square" lIns="91440" tIns="91440" rIns="182880" bIns="91440">
            <a:spAutoFit/>
          </a:bodyPr>
          <a:lstStyle/>
          <a:p>
            <a:pPr>
              <a:defRPr/>
            </a:pPr>
            <a:r>
              <a:rPr lang="en-US" sz="4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মাদারবোর্ডের</a:t>
            </a:r>
            <a:r>
              <a:rPr lang="en-US" sz="4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পোর্ট</a:t>
            </a:r>
            <a:r>
              <a:rPr lang="en-US" sz="4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67151" y="1531285"/>
            <a:ext cx="2050473" cy="4434839"/>
            <a:chOff x="-45213" y="1278584"/>
            <a:chExt cx="2185445" cy="4434839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739119" y="1278584"/>
              <a:ext cx="774397" cy="4434839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45213" y="2509890"/>
              <a:ext cx="2185445" cy="2829988"/>
              <a:chOff x="117978" y="2318160"/>
              <a:chExt cx="2327044" cy="3043639"/>
            </a:xfrm>
          </p:grpSpPr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E66CFF82-C205-45CC-9E5B-CF29E78990C6}"/>
                  </a:ext>
                </a:extLst>
              </p:cNvPr>
              <p:cNvSpPr/>
              <p:nvPr/>
            </p:nvSpPr>
            <p:spPr>
              <a:xfrm>
                <a:off x="294885" y="2318160"/>
                <a:ext cx="2110532" cy="2165607"/>
              </a:xfrm>
              <a:prstGeom prst="ellipse">
                <a:avLst/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9" name="Notched Right Arrow 28"/>
              <p:cNvSpPr/>
              <p:nvPr/>
            </p:nvSpPr>
            <p:spPr>
              <a:xfrm rot="16200000">
                <a:off x="216717" y="3451102"/>
                <a:ext cx="2277456" cy="1543937"/>
              </a:xfrm>
              <a:prstGeom prst="notchedRightArrow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FF2F21DA-04F9-4CAF-8758-9852D1F9674E}"/>
                  </a:ext>
                </a:extLst>
              </p:cNvPr>
              <p:cNvSpPr/>
              <p:nvPr/>
            </p:nvSpPr>
            <p:spPr>
              <a:xfrm>
                <a:off x="437021" y="2483985"/>
                <a:ext cx="1803920" cy="18373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1F8E02A4-19AA-491A-8B8E-198490D326B3}"/>
                  </a:ext>
                </a:extLst>
              </p:cNvPr>
              <p:cNvSpPr/>
              <p:nvPr/>
            </p:nvSpPr>
            <p:spPr>
              <a:xfrm>
                <a:off x="117978" y="2779906"/>
                <a:ext cx="2327044" cy="128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3900"/>
                  </a:lnSpc>
                  <a:defRPr/>
                </a:pPr>
                <a:r>
                  <a:rPr lang="en-US" sz="42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দলীয়</a:t>
                </a:r>
                <a:endParaRPr lang="en-US" sz="4200" b="1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>
                  <a:lnSpc>
                    <a:spcPts val="3900"/>
                  </a:lnSpc>
                  <a:defRPr/>
                </a:pPr>
                <a:r>
                  <a:rPr lang="en-US" sz="42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2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bn-BD" sz="60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652" y="613625"/>
            <a:ext cx="3651429" cy="1884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6556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223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Mangal</vt:lpstr>
      <vt:lpstr>NikoshBAN</vt:lpstr>
      <vt:lpstr>Shonar Bangla</vt:lpstr>
      <vt:lpstr>Times New Roman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pfi</dc:creator>
  <cp:lastModifiedBy>pfi</cp:lastModifiedBy>
  <cp:revision>42</cp:revision>
  <dcterms:created xsi:type="dcterms:W3CDTF">2020-11-03T13:54:50Z</dcterms:created>
  <dcterms:modified xsi:type="dcterms:W3CDTF">2020-11-04T11:17:26Z</dcterms:modified>
</cp:coreProperties>
</file>