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7" r:id="rId2"/>
    <p:sldId id="258" r:id="rId3"/>
    <p:sldId id="261" r:id="rId4"/>
    <p:sldId id="262" r:id="rId5"/>
    <p:sldId id="267" r:id="rId6"/>
    <p:sldId id="259" r:id="rId7"/>
    <p:sldId id="260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79" r:id="rId18"/>
    <p:sldId id="282" r:id="rId19"/>
    <p:sldId id="283" r:id="rId20"/>
    <p:sldId id="284" r:id="rId21"/>
    <p:sldId id="291" r:id="rId22"/>
    <p:sldId id="292" r:id="rId23"/>
    <p:sldId id="294" r:id="rId24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D4F2"/>
    <a:srgbClr val="5B9BD5"/>
    <a:srgbClr val="95A09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48" y="60"/>
      </p:cViewPr>
      <p:guideLst>
        <p:guide orient="horz" pos="2136"/>
        <p:guide pos="36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C02D9D-ABB2-4F54-8E51-B93BC25882A3}" type="doc">
      <dgm:prSet loTypeId="urn:microsoft.com/office/officeart/2008/layout/RadialCluster" loCatId="cycle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BB791F9-AE42-4E1A-AF96-F9772029AED6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হটস্পট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8A7DD6-5C34-41A9-9945-2885DEDF830C}" type="parTrans" cxnId="{B49422BA-7158-4948-9F64-7B2153A43E44}">
      <dgm:prSet/>
      <dgm:spPr/>
      <dgm:t>
        <a:bodyPr/>
        <a:lstStyle/>
        <a:p>
          <a:endParaRPr lang="en-US"/>
        </a:p>
      </dgm:t>
    </dgm:pt>
    <dgm:pt modelId="{23659C3E-2D29-4E71-8E6F-429C1664AE96}" type="sibTrans" cxnId="{B49422BA-7158-4948-9F64-7B2153A43E44}">
      <dgm:prSet/>
      <dgm:spPr/>
      <dgm:t>
        <a:bodyPr/>
        <a:lstStyle/>
        <a:p>
          <a:endParaRPr lang="en-US"/>
        </a:p>
      </dgm:t>
    </dgm:pt>
    <dgm:pt modelId="{D1E40DAF-D5C2-44DF-A63A-0130892A7DCE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ব্লুটুথ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0AEFC9-6EF9-436B-A8D3-2FBD6EC1879F}" type="parTrans" cxnId="{23079320-98A8-465F-98D7-F5ACA66F46D3}">
      <dgm:prSet/>
      <dgm:spPr/>
      <dgm:t>
        <a:bodyPr/>
        <a:lstStyle/>
        <a:p>
          <a:endParaRPr lang="en-US"/>
        </a:p>
      </dgm:t>
    </dgm:pt>
    <dgm:pt modelId="{27679950-093D-4A82-8E48-04567177C01A}" type="sibTrans" cxnId="{23079320-98A8-465F-98D7-F5ACA66F46D3}">
      <dgm:prSet/>
      <dgm:spPr/>
      <dgm:t>
        <a:bodyPr/>
        <a:lstStyle/>
        <a:p>
          <a:endParaRPr lang="en-US"/>
        </a:p>
      </dgm:t>
    </dgm:pt>
    <dgm:pt modelId="{D36B99A4-6174-4CB7-BAA2-EC9445158BD7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২।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ওয়াই-ফাই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9EE3F6-A2FF-447F-9DC4-E9C156DE1225}" type="parTrans" cxnId="{358B99D3-89A1-473F-9E00-C9826BA17E1C}">
      <dgm:prSet/>
      <dgm:spPr/>
      <dgm:t>
        <a:bodyPr/>
        <a:lstStyle/>
        <a:p>
          <a:endParaRPr lang="en-US"/>
        </a:p>
      </dgm:t>
    </dgm:pt>
    <dgm:pt modelId="{436D409E-57C9-4B47-BD3E-843F746F096F}" type="sibTrans" cxnId="{358B99D3-89A1-473F-9E00-C9826BA17E1C}">
      <dgm:prSet/>
      <dgm:spPr/>
      <dgm:t>
        <a:bodyPr/>
        <a:lstStyle/>
        <a:p>
          <a:endParaRPr lang="en-US"/>
        </a:p>
      </dgm:t>
    </dgm:pt>
    <dgm:pt modelId="{75D3F564-2335-4010-A3D4-EB010D06AE8D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ওয়াই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ম্যাক্স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018630-5DB0-40A3-ADE6-D3C8906CEE3F}" type="parTrans" cxnId="{63758365-2270-4A4A-BC8C-10523D4ECE64}">
      <dgm:prSet/>
      <dgm:spPr/>
      <dgm:t>
        <a:bodyPr/>
        <a:lstStyle/>
        <a:p>
          <a:endParaRPr lang="en-US"/>
        </a:p>
      </dgm:t>
    </dgm:pt>
    <dgm:pt modelId="{BF92290F-57EF-40EA-84E2-09408F3CEFA4}" type="sibTrans" cxnId="{63758365-2270-4A4A-BC8C-10523D4ECE64}">
      <dgm:prSet/>
      <dgm:spPr/>
      <dgm:t>
        <a:bodyPr/>
        <a:lstStyle/>
        <a:p>
          <a:endParaRPr lang="en-US"/>
        </a:p>
      </dgm:t>
    </dgm:pt>
    <dgm:pt modelId="{833584D1-736B-49CD-B815-697F7F1ED36A}">
      <dgm:prSet/>
      <dgm:spPr/>
      <dgm:t>
        <a:bodyPr/>
        <a:lstStyle/>
        <a:p>
          <a:endParaRPr lang="en-US"/>
        </a:p>
      </dgm:t>
    </dgm:pt>
    <dgm:pt modelId="{5932A87E-9443-4FE4-BFED-CDCCB468BE04}" type="parTrans" cxnId="{1AD556FB-E68C-46CC-9156-BA500BEF3E5A}">
      <dgm:prSet/>
      <dgm:spPr/>
      <dgm:t>
        <a:bodyPr/>
        <a:lstStyle/>
        <a:p>
          <a:endParaRPr lang="en-US"/>
        </a:p>
      </dgm:t>
    </dgm:pt>
    <dgm:pt modelId="{21122B74-444E-409E-8B76-E92D4E1EA933}" type="sibTrans" cxnId="{1AD556FB-E68C-46CC-9156-BA500BEF3E5A}">
      <dgm:prSet/>
      <dgm:spPr/>
      <dgm:t>
        <a:bodyPr/>
        <a:lstStyle/>
        <a:p>
          <a:endParaRPr lang="en-US"/>
        </a:p>
      </dgm:t>
    </dgm:pt>
    <dgm:pt modelId="{E2778422-1FFC-4480-A289-5D4B7ECD92D1}" type="pres">
      <dgm:prSet presAssocID="{09C02D9D-ABB2-4F54-8E51-B93BC25882A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0A3D65D-9A3C-4256-9E2F-908A2B349666}" type="pres">
      <dgm:prSet presAssocID="{9BB791F9-AE42-4E1A-AF96-F9772029AED6}" presName="singleCycle" presStyleCnt="0"/>
      <dgm:spPr/>
    </dgm:pt>
    <dgm:pt modelId="{935405B8-2CDB-45D0-B5B8-8F2F09EED239}" type="pres">
      <dgm:prSet presAssocID="{9BB791F9-AE42-4E1A-AF96-F9772029AED6}" presName="singleCenter" presStyleLbl="node1" presStyleIdx="0" presStyleCnt="4" custScaleX="176829" custScaleY="87402" custLinFactNeighborX="-1312" custLinFactNeighborY="-87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C0F5F4DB-1626-46D9-AE04-EF301CA4F18D}" type="pres">
      <dgm:prSet presAssocID="{C90AEFC9-6EF9-436B-A8D3-2FBD6EC1879F}" presName="Name56" presStyleLbl="parChTrans1D2" presStyleIdx="0" presStyleCnt="3"/>
      <dgm:spPr/>
      <dgm:t>
        <a:bodyPr/>
        <a:lstStyle/>
        <a:p>
          <a:endParaRPr lang="en-US"/>
        </a:p>
      </dgm:t>
    </dgm:pt>
    <dgm:pt modelId="{A3BEBC6C-B81B-4C31-94C9-4BFCEC797453}" type="pres">
      <dgm:prSet presAssocID="{D1E40DAF-D5C2-44DF-A63A-0130892A7DCE}" presName="text0" presStyleLbl="node1" presStyleIdx="1" presStyleCnt="4" custScaleX="327697" custScaleY="136720" custRadScaleRad="87866" custRadScaleInc="-5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C6815-3462-4014-A0A0-B24FA66F3BBF}" type="pres">
      <dgm:prSet presAssocID="{A69EE3F6-A2FF-447F-9DC4-E9C156DE1225}" presName="Name56" presStyleLbl="parChTrans1D2" presStyleIdx="1" presStyleCnt="3"/>
      <dgm:spPr/>
      <dgm:t>
        <a:bodyPr/>
        <a:lstStyle/>
        <a:p>
          <a:endParaRPr lang="en-US"/>
        </a:p>
      </dgm:t>
    </dgm:pt>
    <dgm:pt modelId="{A28CF13D-506C-4138-8228-B4F2CE770790}" type="pres">
      <dgm:prSet presAssocID="{D36B99A4-6174-4CB7-BAA2-EC9445158BD7}" presName="text0" presStyleLbl="node1" presStyleIdx="2" presStyleCnt="4" custScaleX="328041" custScaleY="143647" custRadScaleRad="180162" custRadScaleInc="221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98CA0-9C9B-41A7-BD87-0C7D098ABA16}" type="pres">
      <dgm:prSet presAssocID="{1F018630-5DB0-40A3-ADE6-D3C8906CEE3F}" presName="Name56" presStyleLbl="parChTrans1D2" presStyleIdx="2" presStyleCnt="3"/>
      <dgm:spPr/>
      <dgm:t>
        <a:bodyPr/>
        <a:lstStyle/>
        <a:p>
          <a:endParaRPr lang="en-US"/>
        </a:p>
      </dgm:t>
    </dgm:pt>
    <dgm:pt modelId="{788242C2-0A63-4CD7-9842-36178288134A}" type="pres">
      <dgm:prSet presAssocID="{75D3F564-2335-4010-A3D4-EB010D06AE8D}" presName="text0" presStyleLbl="node1" presStyleIdx="3" presStyleCnt="4" custScaleX="339320" custScaleY="135499" custRadScaleRad="182386" custRadScaleInc="-220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9422BA-7158-4948-9F64-7B2153A43E44}" srcId="{09C02D9D-ABB2-4F54-8E51-B93BC25882A3}" destId="{9BB791F9-AE42-4E1A-AF96-F9772029AED6}" srcOrd="0" destOrd="0" parTransId="{7C8A7DD6-5C34-41A9-9945-2885DEDF830C}" sibTransId="{23659C3E-2D29-4E71-8E6F-429C1664AE96}"/>
    <dgm:cxn modelId="{23079320-98A8-465F-98D7-F5ACA66F46D3}" srcId="{9BB791F9-AE42-4E1A-AF96-F9772029AED6}" destId="{D1E40DAF-D5C2-44DF-A63A-0130892A7DCE}" srcOrd="0" destOrd="0" parTransId="{C90AEFC9-6EF9-436B-A8D3-2FBD6EC1879F}" sibTransId="{27679950-093D-4A82-8E48-04567177C01A}"/>
    <dgm:cxn modelId="{124778E9-5645-4D1F-8839-D5982E847D45}" type="presOf" srcId="{9BB791F9-AE42-4E1A-AF96-F9772029AED6}" destId="{935405B8-2CDB-45D0-B5B8-8F2F09EED239}" srcOrd="0" destOrd="0" presId="urn:microsoft.com/office/officeart/2008/layout/RadialCluster"/>
    <dgm:cxn modelId="{B5817B1C-5D3A-453F-89F5-2131BAE7FBA6}" type="presOf" srcId="{C90AEFC9-6EF9-436B-A8D3-2FBD6EC1879F}" destId="{C0F5F4DB-1626-46D9-AE04-EF301CA4F18D}" srcOrd="0" destOrd="0" presId="urn:microsoft.com/office/officeart/2008/layout/RadialCluster"/>
    <dgm:cxn modelId="{E38C7ADE-C84D-46D5-B5A8-63FE3F5DD9A0}" type="presOf" srcId="{09C02D9D-ABB2-4F54-8E51-B93BC25882A3}" destId="{E2778422-1FFC-4480-A289-5D4B7ECD92D1}" srcOrd="0" destOrd="0" presId="urn:microsoft.com/office/officeart/2008/layout/RadialCluster"/>
    <dgm:cxn modelId="{7B2672DD-2C78-4056-8833-9C67B6BB0907}" type="presOf" srcId="{1F018630-5DB0-40A3-ADE6-D3C8906CEE3F}" destId="{7DD98CA0-9C9B-41A7-BD87-0C7D098ABA16}" srcOrd="0" destOrd="0" presId="urn:microsoft.com/office/officeart/2008/layout/RadialCluster"/>
    <dgm:cxn modelId="{1E116AC1-688C-4169-A440-C722710AF00B}" type="presOf" srcId="{A69EE3F6-A2FF-447F-9DC4-E9C156DE1225}" destId="{6DEC6815-3462-4014-A0A0-B24FA66F3BBF}" srcOrd="0" destOrd="0" presId="urn:microsoft.com/office/officeart/2008/layout/RadialCluster"/>
    <dgm:cxn modelId="{2D6B28FC-0D0B-47C4-8249-3E663D41754C}" type="presOf" srcId="{75D3F564-2335-4010-A3D4-EB010D06AE8D}" destId="{788242C2-0A63-4CD7-9842-36178288134A}" srcOrd="0" destOrd="0" presId="urn:microsoft.com/office/officeart/2008/layout/RadialCluster"/>
    <dgm:cxn modelId="{63758365-2270-4A4A-BC8C-10523D4ECE64}" srcId="{9BB791F9-AE42-4E1A-AF96-F9772029AED6}" destId="{75D3F564-2335-4010-A3D4-EB010D06AE8D}" srcOrd="2" destOrd="0" parTransId="{1F018630-5DB0-40A3-ADE6-D3C8906CEE3F}" sibTransId="{BF92290F-57EF-40EA-84E2-09408F3CEFA4}"/>
    <dgm:cxn modelId="{2173369F-9171-4ED7-A9B6-28B56E5E5B9E}" type="presOf" srcId="{D1E40DAF-D5C2-44DF-A63A-0130892A7DCE}" destId="{A3BEBC6C-B81B-4C31-94C9-4BFCEC797453}" srcOrd="0" destOrd="0" presId="urn:microsoft.com/office/officeart/2008/layout/RadialCluster"/>
    <dgm:cxn modelId="{1AD556FB-E68C-46CC-9156-BA500BEF3E5A}" srcId="{09C02D9D-ABB2-4F54-8E51-B93BC25882A3}" destId="{833584D1-736B-49CD-B815-697F7F1ED36A}" srcOrd="1" destOrd="0" parTransId="{5932A87E-9443-4FE4-BFED-CDCCB468BE04}" sibTransId="{21122B74-444E-409E-8B76-E92D4E1EA933}"/>
    <dgm:cxn modelId="{358B99D3-89A1-473F-9E00-C9826BA17E1C}" srcId="{9BB791F9-AE42-4E1A-AF96-F9772029AED6}" destId="{D36B99A4-6174-4CB7-BAA2-EC9445158BD7}" srcOrd="1" destOrd="0" parTransId="{A69EE3F6-A2FF-447F-9DC4-E9C156DE1225}" sibTransId="{436D409E-57C9-4B47-BD3E-843F746F096F}"/>
    <dgm:cxn modelId="{7A682218-4104-40F7-8650-5D9ACA2529FF}" type="presOf" srcId="{D36B99A4-6174-4CB7-BAA2-EC9445158BD7}" destId="{A28CF13D-506C-4138-8228-B4F2CE770790}" srcOrd="0" destOrd="0" presId="urn:microsoft.com/office/officeart/2008/layout/RadialCluster"/>
    <dgm:cxn modelId="{28885D3B-467E-4943-BD97-ACAF11BA4770}" type="presParOf" srcId="{E2778422-1FFC-4480-A289-5D4B7ECD92D1}" destId="{20A3D65D-9A3C-4256-9E2F-908A2B349666}" srcOrd="0" destOrd="0" presId="urn:microsoft.com/office/officeart/2008/layout/RadialCluster"/>
    <dgm:cxn modelId="{66764A49-FB4D-4635-9606-792126D3E3D8}" type="presParOf" srcId="{20A3D65D-9A3C-4256-9E2F-908A2B349666}" destId="{935405B8-2CDB-45D0-B5B8-8F2F09EED239}" srcOrd="0" destOrd="0" presId="urn:microsoft.com/office/officeart/2008/layout/RadialCluster"/>
    <dgm:cxn modelId="{E6882478-55DD-4426-BCCD-F35AD28ED793}" type="presParOf" srcId="{20A3D65D-9A3C-4256-9E2F-908A2B349666}" destId="{C0F5F4DB-1626-46D9-AE04-EF301CA4F18D}" srcOrd="1" destOrd="0" presId="urn:microsoft.com/office/officeart/2008/layout/RadialCluster"/>
    <dgm:cxn modelId="{82CC5AF5-9B5E-43E0-84B3-4E3651DF204A}" type="presParOf" srcId="{20A3D65D-9A3C-4256-9E2F-908A2B349666}" destId="{A3BEBC6C-B81B-4C31-94C9-4BFCEC797453}" srcOrd="2" destOrd="0" presId="urn:microsoft.com/office/officeart/2008/layout/RadialCluster"/>
    <dgm:cxn modelId="{119989D7-BC1A-4CB4-9A18-630CD99504A3}" type="presParOf" srcId="{20A3D65D-9A3C-4256-9E2F-908A2B349666}" destId="{6DEC6815-3462-4014-A0A0-B24FA66F3BBF}" srcOrd="3" destOrd="0" presId="urn:microsoft.com/office/officeart/2008/layout/RadialCluster"/>
    <dgm:cxn modelId="{75C9F71B-5B4D-445C-ADEA-2E19B2E8FAD3}" type="presParOf" srcId="{20A3D65D-9A3C-4256-9E2F-908A2B349666}" destId="{A28CF13D-506C-4138-8228-B4F2CE770790}" srcOrd="4" destOrd="0" presId="urn:microsoft.com/office/officeart/2008/layout/RadialCluster"/>
    <dgm:cxn modelId="{5CC2E624-F552-452A-89DC-AA53A7A33100}" type="presParOf" srcId="{20A3D65D-9A3C-4256-9E2F-908A2B349666}" destId="{7DD98CA0-9C9B-41A7-BD87-0C7D098ABA16}" srcOrd="5" destOrd="0" presId="urn:microsoft.com/office/officeart/2008/layout/RadialCluster"/>
    <dgm:cxn modelId="{09736E64-A139-4531-BB0C-41F840049C74}" type="presParOf" srcId="{20A3D65D-9A3C-4256-9E2F-908A2B349666}" destId="{788242C2-0A63-4CD7-9842-36178288134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405B8-2CDB-45D0-B5B8-8F2F09EED239}">
      <dsp:nvSpPr>
        <dsp:cNvPr id="0" name=""/>
        <dsp:cNvSpPr/>
      </dsp:nvSpPr>
      <dsp:spPr>
        <a:xfrm>
          <a:off x="3069781" y="1701120"/>
          <a:ext cx="1909510" cy="94382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হটস্পট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15855" y="1747194"/>
        <a:ext cx="1817362" cy="851673"/>
      </dsp:txXfrm>
    </dsp:sp>
    <dsp:sp modelId="{C0F5F4DB-1626-46D9-AE04-EF301CA4F18D}">
      <dsp:nvSpPr>
        <dsp:cNvPr id="0" name=""/>
        <dsp:cNvSpPr/>
      </dsp:nvSpPr>
      <dsp:spPr>
        <a:xfrm rot="16112737">
          <a:off x="3776562" y="1471042"/>
          <a:ext cx="4603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0302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EBC6C-B81B-4C31-94C9-4BFCEC797453}">
      <dsp:nvSpPr>
        <dsp:cNvPr id="0" name=""/>
        <dsp:cNvSpPr/>
      </dsp:nvSpPr>
      <dsp:spPr>
        <a:xfrm>
          <a:off x="2802857" y="251785"/>
          <a:ext cx="2370914" cy="9891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ব্লুটুথ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51145" y="300073"/>
        <a:ext cx="2274338" cy="892604"/>
      </dsp:txXfrm>
    </dsp:sp>
    <dsp:sp modelId="{6DEC6815-3462-4014-A0A0-B24FA66F3BBF}">
      <dsp:nvSpPr>
        <dsp:cNvPr id="0" name=""/>
        <dsp:cNvSpPr/>
      </dsp:nvSpPr>
      <dsp:spPr>
        <a:xfrm rot="9728192">
          <a:off x="2380374" y="2589085"/>
          <a:ext cx="7064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6435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CF13D-506C-4138-8228-B4F2CE770790}">
      <dsp:nvSpPr>
        <dsp:cNvPr id="0" name=""/>
        <dsp:cNvSpPr/>
      </dsp:nvSpPr>
      <dsp:spPr>
        <a:xfrm>
          <a:off x="23999" y="2560245"/>
          <a:ext cx="2373403" cy="103929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২।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ওয়াই-ফাই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733" y="2610979"/>
        <a:ext cx="2271935" cy="937829"/>
      </dsp:txXfrm>
    </dsp:sp>
    <dsp:sp modelId="{7DD98CA0-9C9B-41A7-BD87-0C7D098ABA16}">
      <dsp:nvSpPr>
        <dsp:cNvPr id="0" name=""/>
        <dsp:cNvSpPr/>
      </dsp:nvSpPr>
      <dsp:spPr>
        <a:xfrm rot="1093645">
          <a:off x="4961831" y="2596290"/>
          <a:ext cx="6959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5966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242C2-0A63-4CD7-9842-36178288134A}">
      <dsp:nvSpPr>
        <dsp:cNvPr id="0" name=""/>
        <dsp:cNvSpPr/>
      </dsp:nvSpPr>
      <dsp:spPr>
        <a:xfrm>
          <a:off x="5640336" y="2619196"/>
          <a:ext cx="2455007" cy="98034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ওয়াই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ম্যাক্স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88193" y="2667053"/>
        <a:ext cx="2359293" cy="884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0F11C-CA07-4E33-BE2A-509B91AE4B4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C4627-452B-4529-B4ED-0BBE71673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8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শুভেচ্ছা-স্বাগত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জানানো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80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প্রশ্নউত্তোর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অগাসর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Text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Show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দূর্গম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07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প্রশ্নউত্তোর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অগাসর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Text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Show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সার্বক্ষণিক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42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প্রশ্নউত্তোর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অগাসর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Text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Show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GPS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9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উড়োজাহাজ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02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প্রশ্নউত্তোর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অগাসর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Text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Show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হটস্পট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নেটওয়যার্কে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83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ক্লাশের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ছাত্রীদের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ডায়াগ্রামটি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জিজ্ঞাসা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অতঃপর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18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প্রশ্নউত্তোর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অগাসর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Text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Show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ব্লুটুথের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1200" dirty="0" smtClean="0"/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48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43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প্রশ্নউত্তোর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অগাসর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ম্যাক্স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119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লেখানো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2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দেখাতেও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81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স্পস্ট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22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শিক্ষিকাবৃন্দ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যন্ত্রগুলো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এ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যন্ত্রগুলো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শিরোণাম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19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দেখাতেও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52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প্রশ্নউত্তোর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অগাসর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Text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Show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কমিউনিকেশনের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79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প্রশ্নউত্তোর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অগাসর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Text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Show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98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প্রশ্নউত্তোর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অগাসর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চেস্টা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GPS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GPS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18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ক্সজ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Point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Board এ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4627-452B-4529-B4ED-0BBE71673D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9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9B0C-CFAD-40B9-892B-81963796B513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8A9F-408B-4E1B-8612-19328D694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9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9B0C-CFAD-40B9-892B-81963796B513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8A9F-408B-4E1B-8612-19328D694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5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9B0C-CFAD-40B9-892B-81963796B513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8A9F-408B-4E1B-8612-19328D694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1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9B0C-CFAD-40B9-892B-81963796B513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8A9F-408B-4E1B-8612-19328D694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2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9B0C-CFAD-40B9-892B-81963796B513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8A9F-408B-4E1B-8612-19328D694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0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9B0C-CFAD-40B9-892B-81963796B513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8A9F-408B-4E1B-8612-19328D694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3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9B0C-CFAD-40B9-892B-81963796B513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8A9F-408B-4E1B-8612-19328D694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9B0C-CFAD-40B9-892B-81963796B513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8A9F-408B-4E1B-8612-19328D694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3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1" y="1"/>
            <a:ext cx="11430000" cy="6858000"/>
          </a:xfrm>
          <a:prstGeom prst="frame">
            <a:avLst>
              <a:gd name="adj1" fmla="val 3096"/>
            </a:avLst>
          </a:prstGeom>
          <a:gradFill flip="none" rotWithShape="1">
            <a:gsLst>
              <a:gs pos="93000">
                <a:srgbClr val="00B050"/>
              </a:gs>
              <a:gs pos="18000">
                <a:schemeClr val="accent2">
                  <a:lumMod val="75000"/>
                </a:schemeClr>
              </a:gs>
              <a:gs pos="0">
                <a:srgbClr val="FFC000"/>
              </a:gs>
              <a:gs pos="57000">
                <a:srgbClr val="00B050"/>
              </a:gs>
              <a:gs pos="92000">
                <a:srgbClr val="00B0F0"/>
              </a:gs>
              <a:gs pos="53000">
                <a:srgbClr val="92D050">
                  <a:alpha val="0"/>
                </a:srgbClr>
              </a:gs>
              <a:gs pos="74087">
                <a:srgbClr val="7030A0"/>
              </a:gs>
              <a:gs pos="35000">
                <a:srgbClr val="0070C0"/>
              </a:gs>
              <a:gs pos="61000">
                <a:srgbClr val="92D050"/>
              </a:gs>
              <a:gs pos="49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0" cap="rnd" cmpd="tri">
            <a:solidFill>
              <a:srgbClr val="92D050"/>
            </a:solidFill>
            <a:prstDash val="sysDash"/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1" y="136478"/>
            <a:ext cx="11143127" cy="6605516"/>
          </a:xfrm>
          <a:prstGeom prst="rect">
            <a:avLst/>
          </a:prstGeom>
          <a:noFill/>
          <a:ln w="76200" cmpd="dbl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6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9B0C-CFAD-40B9-892B-81963796B513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8A9F-408B-4E1B-8612-19328D694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9B0C-CFAD-40B9-892B-81963796B513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8A9F-408B-4E1B-8612-19328D694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E9B0C-CFAD-40B9-892B-81963796B513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68A9F-408B-4E1B-8612-19328D694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5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gif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gif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3" y="3483118"/>
            <a:ext cx="2583853" cy="2583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5487" y="246743"/>
            <a:ext cx="5994400" cy="6299200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 rot="14510818">
            <a:off x="3389402" y="1344190"/>
            <a:ext cx="2200580" cy="5099326"/>
          </a:xfrm>
          <a:prstGeom prst="triangle">
            <a:avLst/>
          </a:prstGeom>
          <a:gradFill>
            <a:gsLst>
              <a:gs pos="30350">
                <a:srgbClr val="E4A7B0"/>
              </a:gs>
              <a:gs pos="16000">
                <a:srgbClr val="FF0000">
                  <a:lumMod val="48000"/>
                  <a:lumOff val="52000"/>
                  <a:alpha val="33000"/>
                </a:srgbClr>
              </a:gs>
              <a:gs pos="85000">
                <a:schemeClr val="bg1">
                  <a:alpha val="0"/>
                </a:schemeClr>
              </a:gs>
              <a:gs pos="42000">
                <a:schemeClr val="accent1">
                  <a:lumMod val="40000"/>
                  <a:lumOff val="60000"/>
                  <a:alpha val="50000"/>
                </a:schemeClr>
              </a:gs>
              <a:gs pos="1000">
                <a:srgbClr val="FFFF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98" tIns="47549" rIns="95098" bIns="47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66"/>
          </a:p>
        </p:txBody>
      </p:sp>
      <p:sp>
        <p:nvSpPr>
          <p:cNvPr id="19" name="Rectangle 18"/>
          <p:cNvSpPr/>
          <p:nvPr/>
        </p:nvSpPr>
        <p:spPr>
          <a:xfrm>
            <a:off x="5239654" y="899886"/>
            <a:ext cx="5617029" cy="41365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267" y="1045029"/>
            <a:ext cx="5489360" cy="304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09268" y="3806041"/>
            <a:ext cx="5489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 rot="20772247">
            <a:off x="6547847" y="2430028"/>
            <a:ext cx="650107" cy="309936"/>
            <a:chOff x="7124423" y="1399414"/>
            <a:chExt cx="3097775" cy="2073663"/>
          </a:xfrm>
          <a:effectLst>
            <a:glow rad="12700">
              <a:srgbClr val="FFFF00">
                <a:alpha val="40000"/>
              </a:srgbClr>
            </a:glow>
          </a:effectLst>
        </p:grpSpPr>
        <p:sp>
          <p:nvSpPr>
            <p:cNvPr id="21" name="Block Arc 20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Block Arc 21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Block Arc 22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Block Arc 23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Block Arc 24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Block Arc 25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13373664">
            <a:off x="5327829" y="2376746"/>
            <a:ext cx="650107" cy="309936"/>
            <a:chOff x="7124423" y="1399414"/>
            <a:chExt cx="3097775" cy="2073663"/>
          </a:xfrm>
          <a:effectLst>
            <a:glow rad="12700">
              <a:srgbClr val="FFFF00">
                <a:alpha val="40000"/>
              </a:srgbClr>
            </a:glow>
          </a:effectLst>
        </p:grpSpPr>
        <p:sp>
          <p:nvSpPr>
            <p:cNvPr id="28" name="Block Arc 27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lock Arc 29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Block Arc 30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Block Arc 31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Block Arc 32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Oval 33"/>
          <p:cNvSpPr/>
          <p:nvPr/>
        </p:nvSpPr>
        <p:spPr>
          <a:xfrm>
            <a:off x="-696686" y="1045029"/>
            <a:ext cx="145143" cy="11611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4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555 0.06967 L 0.76125 0.05926 L 0.74083 0.09514 L 0.89583 0.07176 L 0.92125 0.20092 L 0.78791 0.23264 L 0.83736 0.32361 L 0.78402 0.23472 L 0.80055 0.32361 L 0.78402 0.23912 L 0.76375 0.24745 L 0.75236 0.31736 L 0.7625 0.24329 L 0.72055 0.31944 " pathEditMode="relative" rAng="0" ptsTypes="AAAAAAAAAAAAAA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8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229" y="246305"/>
            <a:ext cx="10958285" cy="441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258" y="5068722"/>
            <a:ext cx="5363026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দূর্গম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তারহীন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নেটওয়্যার্ক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174" y="865162"/>
            <a:ext cx="5391473" cy="4004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5762173" y="5068722"/>
            <a:ext cx="5391473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তারহীন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নেটওয়্যার্ক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23320" y="5960290"/>
            <a:ext cx="2203704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বিশেষতঃ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দূর্গম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সবচাইতে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8" y="865162"/>
            <a:ext cx="5363026" cy="4004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6409" y="1656631"/>
            <a:ext cx="426085" cy="53425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1725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777 0.28379 L 0.40444 0.18842 L 0.49111 0.28379 L 0.37388 -0.07825 L 0.46319 0.05509 L 0.3725 -0.07593 L 0.38986 0.17523 L 0.35916 -0.08264 L 0.15513 0.35532 L 0.12722 0.03726 L 0.3443 -0.07825 L 0.20847 0.11481 L 0.35916 -0.09144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1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926 L -2.91 0.00231 " pathEditMode="relative" rAng="0" ptsTypes="AA">
                                      <p:cBhvr>
                                        <p:cTn id="24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500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67" y="842283"/>
            <a:ext cx="2818946" cy="3333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2229" y="203201"/>
            <a:ext cx="10958285" cy="566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858" y="695097"/>
            <a:ext cx="5632681" cy="34491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4811" y="4144281"/>
            <a:ext cx="3918857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ফোনালাপ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1371" y="4201207"/>
            <a:ext cx="5087255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সার্বক্ষণিক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202" y="4795161"/>
            <a:ext cx="10987312" cy="1736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উদ্ভবের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5283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9720" y="1030514"/>
            <a:ext cx="5241766" cy="4107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25" y="1030513"/>
            <a:ext cx="4613761" cy="410754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422401" y="2322287"/>
            <a:ext cx="29029" cy="143691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625600" y="2481943"/>
            <a:ext cx="1001486" cy="127725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07655" y="2481942"/>
            <a:ext cx="972458" cy="11611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760686" y="2743201"/>
            <a:ext cx="145143" cy="88537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61257" y="232230"/>
            <a:ext cx="10900228" cy="5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rot="5159392">
            <a:off x="2934356" y="1590492"/>
            <a:ext cx="738222" cy="923732"/>
            <a:chOff x="6676572" y="1143003"/>
            <a:chExt cx="2133600" cy="1513111"/>
          </a:xfrm>
        </p:grpSpPr>
        <p:sp>
          <p:nvSpPr>
            <p:cNvPr id="19" name="Block Arc 18"/>
            <p:cNvSpPr/>
            <p:nvPr/>
          </p:nvSpPr>
          <p:spPr>
            <a:xfrm>
              <a:off x="6981371" y="1861457"/>
              <a:ext cx="1582058" cy="794657"/>
            </a:xfrm>
            <a:prstGeom prst="blockArc">
              <a:avLst/>
            </a:prstGeom>
            <a:solidFill>
              <a:schemeClr val="accent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Block Arc 19"/>
            <p:cNvSpPr/>
            <p:nvPr/>
          </p:nvSpPr>
          <p:spPr>
            <a:xfrm>
              <a:off x="6807200" y="1502229"/>
              <a:ext cx="1915886" cy="807061"/>
            </a:xfrm>
            <a:prstGeom prst="blockArc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Block Arc 20"/>
            <p:cNvSpPr/>
            <p:nvPr/>
          </p:nvSpPr>
          <p:spPr>
            <a:xfrm>
              <a:off x="6676572" y="1143003"/>
              <a:ext cx="2133600" cy="870858"/>
            </a:xfrm>
            <a:prstGeom prst="blockArc">
              <a:avLst/>
            </a:prstGeom>
            <a:solidFill>
              <a:schemeClr val="accent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 rot="16871002">
            <a:off x="2160409" y="1619999"/>
            <a:ext cx="728824" cy="877914"/>
            <a:chOff x="6676572" y="1143003"/>
            <a:chExt cx="2133600" cy="1513111"/>
          </a:xfrm>
        </p:grpSpPr>
        <p:sp>
          <p:nvSpPr>
            <p:cNvPr id="24" name="Block Arc 23"/>
            <p:cNvSpPr/>
            <p:nvPr/>
          </p:nvSpPr>
          <p:spPr>
            <a:xfrm>
              <a:off x="6981371" y="1861457"/>
              <a:ext cx="1582058" cy="794657"/>
            </a:xfrm>
            <a:prstGeom prst="blockArc">
              <a:avLst/>
            </a:prstGeom>
            <a:solidFill>
              <a:schemeClr val="accent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Block Arc 24"/>
            <p:cNvSpPr/>
            <p:nvPr/>
          </p:nvSpPr>
          <p:spPr>
            <a:xfrm>
              <a:off x="6807200" y="1502229"/>
              <a:ext cx="1915886" cy="807061"/>
            </a:xfrm>
            <a:prstGeom prst="blockArc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Block Arc 25"/>
            <p:cNvSpPr/>
            <p:nvPr/>
          </p:nvSpPr>
          <p:spPr>
            <a:xfrm>
              <a:off x="6676572" y="1143003"/>
              <a:ext cx="2133600" cy="870858"/>
            </a:xfrm>
            <a:prstGeom prst="blockArc">
              <a:avLst/>
            </a:prstGeom>
            <a:solidFill>
              <a:schemeClr val="accent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8" name="bongobondh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82971" y="1553936"/>
            <a:ext cx="3886268" cy="323577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965372" y="5164367"/>
            <a:ext cx="5196113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সম্প্রচার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5258" y="5130798"/>
            <a:ext cx="5196113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301793" y="5892070"/>
            <a:ext cx="16526447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সম্প্রচারের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Wireless Communication System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8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"/>
                            </p:stCondLst>
                            <p:childTnLst>
                              <p:par>
                                <p:cTn id="24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85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157 L -2.42945 0.01365 " pathEditMode="relative" rAng="0" ptsTypes="AA">
                                      <p:cBhvr>
                                        <p:cTn id="45" dur="2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7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9" y="1999504"/>
            <a:ext cx="1742857" cy="714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70" y="2558106"/>
            <a:ext cx="2180952" cy="100952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1965" y="4155857"/>
            <a:ext cx="2477395" cy="683542"/>
            <a:chOff x="1674598" y="4781668"/>
            <a:chExt cx="2477395" cy="6835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74598" y="4831554"/>
              <a:ext cx="841829" cy="63365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21861" y="4806915"/>
              <a:ext cx="807881" cy="5664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10164" y="4781668"/>
              <a:ext cx="841829" cy="573314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604" y="3146382"/>
            <a:ext cx="542857" cy="6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73" y="2655146"/>
            <a:ext cx="2711906" cy="2329992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8490833" y="3577237"/>
            <a:ext cx="2346905" cy="887075"/>
          </a:xfrm>
          <a:prstGeom prst="cloudCallout">
            <a:avLst>
              <a:gd name="adj1" fmla="val 46474"/>
              <a:gd name="adj2" fmla="val -1483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220687" y="2073877"/>
            <a:ext cx="2619309" cy="28517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200240" y="2172754"/>
            <a:ext cx="2038504" cy="48481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200240" y="2738430"/>
            <a:ext cx="1894746" cy="62917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0"/>
          </p:cNvCxnSpPr>
          <p:nvPr/>
        </p:nvCxnSpPr>
        <p:spPr>
          <a:xfrm flipV="1">
            <a:off x="1102880" y="3597436"/>
            <a:ext cx="753554" cy="608307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0"/>
          </p:cNvCxnSpPr>
          <p:nvPr/>
        </p:nvCxnSpPr>
        <p:spPr>
          <a:xfrm flipV="1">
            <a:off x="1933169" y="3597435"/>
            <a:ext cx="109259" cy="58366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2235379" y="3534533"/>
            <a:ext cx="384889" cy="68422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" idx="2"/>
          </p:cNvCxnSpPr>
          <p:nvPr/>
        </p:nvCxnSpPr>
        <p:spPr>
          <a:xfrm>
            <a:off x="5287295" y="2332061"/>
            <a:ext cx="171497" cy="126649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692571" y="4079336"/>
            <a:ext cx="798262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32230" y="247031"/>
            <a:ext cx="10987314" cy="441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32230" y="783770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32230" y="824566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7718" y="4968211"/>
            <a:ext cx="10987312" cy="1123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উড়োজাহাজ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চালনায়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ভূপৃষ্ঠের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430000" y="6137718"/>
            <a:ext cx="9043249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996" y="1437463"/>
            <a:ext cx="894598" cy="894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54550">
            <a:off x="11878959" y="587043"/>
            <a:ext cx="694301" cy="98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847 0.07199 C -0.58347 0.07199 -0.57097 0.09305 -0.57097 0.11921 C -0.57097 0.14537 -0.58347 0.16666 -0.59847 0.16666 C -0.61347 0.16666 -0.62555 0.14537 -0.62555 0.11921 C -0.62555 0.09305 -0.61347 0.07199 -0.59847 0.07199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47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5" presetClass="pat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1.7875 -0.02106 " pathEditMode="relative" rAng="0" ptsTypes="AA">
                                      <p:cBhvr>
                                        <p:cTn id="59" dur="2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375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uild="allAtOnce"/>
      <p:bldP spid="60" grpId="1" build="allAtOnce"/>
      <p:bldP spid="61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321745" y="1058192"/>
            <a:ext cx="7054486" cy="4113855"/>
          </a:xfrm>
          <a:prstGeom prst="frame">
            <a:avLst>
              <a:gd name="adj1" fmla="val 3096"/>
            </a:avLst>
          </a:prstGeom>
          <a:gradFill flip="none" rotWithShape="1">
            <a:gsLst>
              <a:gs pos="93000">
                <a:srgbClr val="00B050"/>
              </a:gs>
              <a:gs pos="18000">
                <a:schemeClr val="accent2">
                  <a:lumMod val="75000"/>
                </a:schemeClr>
              </a:gs>
              <a:gs pos="0">
                <a:srgbClr val="FFC000"/>
              </a:gs>
              <a:gs pos="57000">
                <a:srgbClr val="00B050"/>
              </a:gs>
              <a:gs pos="92000">
                <a:srgbClr val="00B0F0"/>
              </a:gs>
              <a:gs pos="53000">
                <a:srgbClr val="92D050">
                  <a:alpha val="0"/>
                </a:srgbClr>
              </a:gs>
              <a:gs pos="74087">
                <a:srgbClr val="7030A0"/>
              </a:gs>
              <a:gs pos="35000">
                <a:srgbClr val="0070C0"/>
              </a:gs>
              <a:gs pos="61000">
                <a:srgbClr val="92D050"/>
              </a:gs>
              <a:gs pos="49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0" cap="rnd" cmpd="tri">
            <a:solidFill>
              <a:srgbClr val="92D050"/>
            </a:solidFill>
            <a:prstDash val="sysDash"/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2" y="1088571"/>
            <a:ext cx="6877431" cy="3962400"/>
          </a:xfrm>
          <a:prstGeom prst="rect">
            <a:avLst/>
          </a:prstGeom>
          <a:noFill/>
          <a:ln w="76200" cmpd="dbl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304800" y="327104"/>
            <a:ext cx="10842171" cy="593859"/>
          </a:xfrm>
          <a:prstGeom prst="frame">
            <a:avLst>
              <a:gd name="adj1" fmla="val 3096"/>
            </a:avLst>
          </a:prstGeom>
          <a:gradFill flip="none" rotWithShape="1">
            <a:gsLst>
              <a:gs pos="93000">
                <a:srgbClr val="00B050"/>
              </a:gs>
              <a:gs pos="18000">
                <a:schemeClr val="accent2">
                  <a:lumMod val="75000"/>
                </a:schemeClr>
              </a:gs>
              <a:gs pos="0">
                <a:srgbClr val="FFC000"/>
              </a:gs>
              <a:gs pos="57000">
                <a:srgbClr val="00B050"/>
              </a:gs>
              <a:gs pos="92000">
                <a:srgbClr val="00B0F0"/>
              </a:gs>
              <a:gs pos="53000">
                <a:srgbClr val="92D050">
                  <a:alpha val="0"/>
                </a:srgbClr>
              </a:gs>
              <a:gs pos="74087">
                <a:srgbClr val="7030A0"/>
              </a:gs>
              <a:gs pos="35000">
                <a:srgbClr val="0070C0"/>
              </a:gs>
              <a:gs pos="61000">
                <a:srgbClr val="92D050"/>
              </a:gs>
              <a:gs pos="49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0" cap="rnd" cmpd="tri">
            <a:solidFill>
              <a:srgbClr val="92D050"/>
            </a:solidFill>
            <a:prstDash val="sysDash"/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   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- 5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Frame 5"/>
          <p:cNvSpPr/>
          <p:nvPr/>
        </p:nvSpPr>
        <p:spPr>
          <a:xfrm>
            <a:off x="319314" y="5294534"/>
            <a:ext cx="10842171" cy="1270296"/>
          </a:xfrm>
          <a:prstGeom prst="frame">
            <a:avLst>
              <a:gd name="adj1" fmla="val 3096"/>
            </a:avLst>
          </a:prstGeom>
          <a:gradFill flip="none" rotWithShape="1">
            <a:gsLst>
              <a:gs pos="93000">
                <a:srgbClr val="00B050"/>
              </a:gs>
              <a:gs pos="18000">
                <a:schemeClr val="accent2">
                  <a:lumMod val="75000"/>
                </a:schemeClr>
              </a:gs>
              <a:gs pos="0">
                <a:srgbClr val="FFC000"/>
              </a:gs>
              <a:gs pos="57000">
                <a:srgbClr val="00B050"/>
              </a:gs>
              <a:gs pos="92000">
                <a:srgbClr val="00B0F0"/>
              </a:gs>
              <a:gs pos="53000">
                <a:srgbClr val="92D050">
                  <a:alpha val="0"/>
                </a:srgbClr>
              </a:gs>
              <a:gs pos="74087">
                <a:srgbClr val="7030A0"/>
              </a:gs>
              <a:gs pos="35000">
                <a:srgbClr val="0070C0"/>
              </a:gs>
              <a:gs pos="61000">
                <a:srgbClr val="92D050"/>
              </a:gs>
              <a:gs pos="49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0" cap="rnd" cmpd="tri">
            <a:solidFill>
              <a:srgbClr val="92D050"/>
            </a:solidFill>
            <a:prstDash val="sysDash"/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6459" y="1146628"/>
            <a:ext cx="6746804" cy="384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35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82" y="1204683"/>
            <a:ext cx="4969592" cy="377371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20772247">
            <a:off x="7141645" y="2637695"/>
            <a:ext cx="1190361" cy="714153"/>
            <a:chOff x="7124423" y="1399414"/>
            <a:chExt cx="3097775" cy="207366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/>
        </p:grpSpPr>
        <p:sp>
          <p:nvSpPr>
            <p:cNvPr id="5" name="Block Arc 4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pFill/>
            <a:ln w="28575">
              <a:solidFill>
                <a:srgbClr val="3ED4F2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" name="Block Arc 5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pFill/>
            <a:ln w="28575">
              <a:solidFill>
                <a:srgbClr val="3ED4F2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7" name="Block Arc 6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pFill/>
            <a:ln w="28575">
              <a:solidFill>
                <a:srgbClr val="3ED4F2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Block Arc 7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pFill/>
            <a:ln w="28575">
              <a:solidFill>
                <a:srgbClr val="3ED4F2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Block Arc 8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pFill/>
            <a:ln w="28575">
              <a:solidFill>
                <a:srgbClr val="3ED4F2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0" name="Block Arc 9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pFill/>
            <a:ln w="28575">
              <a:solidFill>
                <a:srgbClr val="3ED4F2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13295231">
            <a:off x="5474804" y="2610157"/>
            <a:ext cx="1114951" cy="643262"/>
            <a:chOff x="7124423" y="1399414"/>
            <a:chExt cx="3097775" cy="207366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effectLst/>
        </p:grpSpPr>
        <p:sp>
          <p:nvSpPr>
            <p:cNvPr id="12" name="Block Arc 11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pFill/>
            <a:ln w="28575">
              <a:solidFill>
                <a:srgbClr val="3ED4F2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pFill/>
            <a:ln w="28575">
              <a:solidFill>
                <a:srgbClr val="3ED4F2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pFill/>
            <a:ln w="28575">
              <a:solidFill>
                <a:srgbClr val="3ED4F2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Block Arc 14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pFill/>
            <a:ln w="28575">
              <a:solidFill>
                <a:srgbClr val="3ED4F2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pFill/>
            <a:ln w="28575">
              <a:solidFill>
                <a:srgbClr val="3ED4F2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lock Arc 16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pFill/>
            <a:ln w="28575">
              <a:solidFill>
                <a:srgbClr val="3ED4F2"/>
              </a:solidFill>
            </a:ln>
            <a:effectLst>
              <a:glow rad="127000">
                <a:srgbClr val="FFFF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 flipH="1">
            <a:off x="-638629" y="696686"/>
            <a:ext cx="203199" cy="246743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536" y="1242000"/>
            <a:ext cx="4852093" cy="369741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 rot="4352637">
            <a:off x="1073544" y="2609806"/>
            <a:ext cx="1665517" cy="1960422"/>
            <a:chOff x="6676572" y="1143003"/>
            <a:chExt cx="2133600" cy="1856306"/>
          </a:xfrm>
        </p:grpSpPr>
        <p:sp>
          <p:nvSpPr>
            <p:cNvPr id="21" name="Block Arc 20"/>
            <p:cNvSpPr/>
            <p:nvPr/>
          </p:nvSpPr>
          <p:spPr>
            <a:xfrm>
              <a:off x="6981371" y="1861457"/>
              <a:ext cx="1582058" cy="794657"/>
            </a:xfrm>
            <a:prstGeom prst="blockArc">
              <a:avLst/>
            </a:prstGeom>
            <a:solidFill>
              <a:schemeClr val="accent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Block Arc 21"/>
            <p:cNvSpPr/>
            <p:nvPr/>
          </p:nvSpPr>
          <p:spPr>
            <a:xfrm>
              <a:off x="6807200" y="1502229"/>
              <a:ext cx="1915886" cy="807061"/>
            </a:xfrm>
            <a:prstGeom prst="blockArc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Block Arc 22"/>
            <p:cNvSpPr/>
            <p:nvPr/>
          </p:nvSpPr>
          <p:spPr>
            <a:xfrm>
              <a:off x="6676572" y="1143003"/>
              <a:ext cx="2133600" cy="870858"/>
            </a:xfrm>
            <a:prstGeom prst="blockArc">
              <a:avLst/>
            </a:prstGeom>
            <a:solidFill>
              <a:schemeClr val="accent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Block Arc 23"/>
            <p:cNvSpPr/>
            <p:nvPr/>
          </p:nvSpPr>
          <p:spPr>
            <a:xfrm>
              <a:off x="7184572" y="2215537"/>
              <a:ext cx="1175657" cy="783772"/>
            </a:xfrm>
            <a:prstGeom prst="blockArc">
              <a:avLst/>
            </a:prstGeom>
            <a:solidFill>
              <a:srgbClr val="5B9BD5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61257" y="232230"/>
            <a:ext cx="10900228" cy="5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7710" y="733999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1269" y="739696"/>
            <a:ext cx="10943775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অ্যাক্সেস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3201" y="690416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2536" y="4954243"/>
            <a:ext cx="4343124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হটস্পট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06532" y="4954243"/>
            <a:ext cx="5230042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7715" y="5486535"/>
            <a:ext cx="10987312" cy="1049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বাসা-বাড়ি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স্কুল-কলেজ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স্টেশন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এয়ারপোর্ট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ইন্টেরনেট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ইন্টেরনেট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387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 0.14167 L 0.78875 0.12848 L 0.76777 0.17524 L 0.92736 0.14445 L 0.95416 0.31389 L 0.81625 0.35533 L 0.86708 0.47547 L 0.81222 0.35834 L 0.82902 0.47547 L 0.81222 0.36412 L 0.79152 0.375 L 0.77958 0.46667 L 0.79 0.36968 L 0.74694 0.46945 " pathEditMode="relative" rAng="0" ptsTypes="AAAAAAAAAAAAAA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8" y="160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/>
      <p:bldP spid="26" grpId="1"/>
      <p:bldP spid="27" grpId="0"/>
      <p:bldP spid="27" grpId="1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46743" y="208571"/>
            <a:ext cx="10929258" cy="589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ব্লক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ডায়াগ্রামটি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7713" y="782846"/>
            <a:ext cx="10958288" cy="581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হটস্পট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998218634"/>
              </p:ext>
            </p:extLst>
          </p:nvPr>
        </p:nvGraphicFramePr>
        <p:xfrm>
          <a:off x="1861456" y="1349828"/>
          <a:ext cx="8095344" cy="3599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Rectangle 26"/>
          <p:cNvSpPr/>
          <p:nvPr/>
        </p:nvSpPr>
        <p:spPr>
          <a:xfrm>
            <a:off x="203201" y="4949371"/>
            <a:ext cx="10987312" cy="1687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হটস্পট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(Hotspot)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স্মার্ট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পিডিএ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নেটবুক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নোটবুক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935405B8-2CDB-45D0-B5B8-8F2F09EED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>
                                            <p:graphicEl>
                                              <a:dgm id="{935405B8-2CDB-45D0-B5B8-8F2F09EED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>
                                            <p:graphicEl>
                                              <a:dgm id="{935405B8-2CDB-45D0-B5B8-8F2F09EED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C0F5F4DB-1626-46D9-AE04-EF301CA4F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>
                                            <p:graphicEl>
                                              <a:dgm id="{C0F5F4DB-1626-46D9-AE04-EF301CA4F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graphicEl>
                                              <a:dgm id="{C0F5F4DB-1626-46D9-AE04-EF301CA4F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A3BEBC6C-B81B-4C31-94C9-4BFCEC797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>
                                            <p:graphicEl>
                                              <a:dgm id="{A3BEBC6C-B81B-4C31-94C9-4BFCEC797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>
                                            <p:graphicEl>
                                              <a:dgm id="{A3BEBC6C-B81B-4C31-94C9-4BFCEC797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6DEC6815-3462-4014-A0A0-B24FA66F3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>
                                            <p:graphicEl>
                                              <a:dgm id="{6DEC6815-3462-4014-A0A0-B24FA66F3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>
                                            <p:graphicEl>
                                              <a:dgm id="{6DEC6815-3462-4014-A0A0-B24FA66F3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A28CF13D-506C-4138-8228-B4F2CE770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>
                                            <p:graphicEl>
                                              <a:dgm id="{A28CF13D-506C-4138-8228-B4F2CE770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>
                                            <p:graphicEl>
                                              <a:dgm id="{A28CF13D-506C-4138-8228-B4F2CE770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7DD98CA0-9C9B-41A7-BD87-0C7D098AB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>
                                            <p:graphicEl>
                                              <a:dgm id="{7DD98CA0-9C9B-41A7-BD87-0C7D098AB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>
                                            <p:graphicEl>
                                              <a:dgm id="{7DD98CA0-9C9B-41A7-BD87-0C7D098AB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788242C2-0A63-4CD7-9842-361782881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>
                                            <p:graphicEl>
                                              <a:dgm id="{788242C2-0A63-4CD7-9842-361782881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>
                                            <p:graphicEl>
                                              <a:dgm id="{788242C2-0A63-4CD7-9842-361782881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Graphic spid="25" grpId="0" uiExpand="1">
        <p:bldSub>
          <a:bldDgm bld="one"/>
        </p:bldSub>
      </p:bldGraphic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09371" y="1174734"/>
            <a:ext cx="6313714" cy="4427779"/>
            <a:chOff x="1988458" y="1144786"/>
            <a:chExt cx="7685624" cy="44434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458" y="1144786"/>
              <a:ext cx="7685624" cy="444346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4257" y="1144786"/>
              <a:ext cx="1234025" cy="865192"/>
            </a:xfrm>
            <a:prstGeom prst="rect">
              <a:avLst/>
            </a:prstGeom>
          </p:spPr>
        </p:pic>
      </p:grpSp>
      <p:sp>
        <p:nvSpPr>
          <p:cNvPr id="10" name="Up Arrow 9"/>
          <p:cNvSpPr/>
          <p:nvPr/>
        </p:nvSpPr>
        <p:spPr>
          <a:xfrm>
            <a:off x="5537196" y="2361426"/>
            <a:ext cx="224972" cy="348342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299097" y="3082568"/>
            <a:ext cx="429093" cy="24120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9395254">
            <a:off x="6115397" y="2625475"/>
            <a:ext cx="429093" cy="24120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1889841">
            <a:off x="6213542" y="3595237"/>
            <a:ext cx="429093" cy="24120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4417125">
            <a:off x="5723837" y="4009622"/>
            <a:ext cx="429093" cy="24120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12966078">
            <a:off x="4873835" y="2694565"/>
            <a:ext cx="429093" cy="24120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0800000">
            <a:off x="4717344" y="3231736"/>
            <a:ext cx="429093" cy="24120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8299950">
            <a:off x="4913286" y="3746995"/>
            <a:ext cx="429093" cy="24120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2229" y="246744"/>
            <a:ext cx="10958286" cy="442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0450" y="732727"/>
            <a:ext cx="10972800" cy="356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2229" y="676469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7717" y="5588750"/>
            <a:ext cx="10987312" cy="1049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পার্সোনাল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ওয়েভ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5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 -0.00024 L -0.00028 -0.072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-3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0.04972 -0.058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6" y="-29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8 -0.00116 L 0.09306 0.004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9" y="2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07764 0.084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" y="419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01542 0.087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" y="43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0.05542 0.073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36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-0.10639 -0.004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9" y="-20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-0.06417 -0.085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8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/>
      <p:bldP spid="25" grpId="1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891991" y="3429000"/>
            <a:ext cx="507607" cy="250000"/>
            <a:chOff x="3474444" y="1669143"/>
            <a:chExt cx="538787" cy="293543"/>
          </a:xfrm>
          <a:solidFill>
            <a:srgbClr val="FFFF00"/>
          </a:solidFill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47644" y="1669143"/>
              <a:ext cx="265587" cy="29354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74444" y="1669143"/>
              <a:ext cx="265587" cy="29354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</p:pic>
      </p:grpSp>
      <p:grpSp>
        <p:nvGrpSpPr>
          <p:cNvPr id="5" name="Group 4"/>
          <p:cNvGrpSpPr/>
          <p:nvPr/>
        </p:nvGrpSpPr>
        <p:grpSpPr>
          <a:xfrm>
            <a:off x="4844665" y="3805112"/>
            <a:ext cx="507607" cy="250000"/>
            <a:chOff x="3474444" y="1669143"/>
            <a:chExt cx="538787" cy="293543"/>
          </a:xfrm>
          <a:solidFill>
            <a:srgbClr val="FFFF00"/>
          </a:solidFill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47644" y="1669143"/>
              <a:ext cx="265587" cy="29354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74444" y="1669143"/>
              <a:ext cx="265587" cy="29354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</p:pic>
      </p:grpSp>
      <p:grpSp>
        <p:nvGrpSpPr>
          <p:cNvPr id="8" name="Group 7"/>
          <p:cNvGrpSpPr/>
          <p:nvPr/>
        </p:nvGrpSpPr>
        <p:grpSpPr>
          <a:xfrm>
            <a:off x="4528907" y="3633707"/>
            <a:ext cx="507607" cy="250000"/>
            <a:chOff x="3474444" y="1669143"/>
            <a:chExt cx="538787" cy="293543"/>
          </a:xfrm>
          <a:solidFill>
            <a:srgbClr val="FFFF00"/>
          </a:solidFill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47644" y="1669143"/>
              <a:ext cx="265587" cy="29354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74444" y="1669143"/>
              <a:ext cx="265587" cy="29354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</p:pic>
      </p:grpSp>
      <p:grpSp>
        <p:nvGrpSpPr>
          <p:cNvPr id="11" name="Group 10"/>
          <p:cNvGrpSpPr/>
          <p:nvPr/>
        </p:nvGrpSpPr>
        <p:grpSpPr>
          <a:xfrm>
            <a:off x="5612109" y="3705031"/>
            <a:ext cx="507607" cy="250000"/>
            <a:chOff x="3474444" y="1669143"/>
            <a:chExt cx="538787" cy="293543"/>
          </a:xfrm>
          <a:solidFill>
            <a:srgbClr val="FFFF00"/>
          </a:solidFill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47644" y="1669143"/>
              <a:ext cx="265587" cy="29354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74444" y="1669143"/>
              <a:ext cx="265587" cy="29354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</p:pic>
      </p:grpSp>
      <p:grpSp>
        <p:nvGrpSpPr>
          <p:cNvPr id="14" name="Group 13"/>
          <p:cNvGrpSpPr/>
          <p:nvPr/>
        </p:nvGrpSpPr>
        <p:grpSpPr>
          <a:xfrm>
            <a:off x="6047614" y="3805113"/>
            <a:ext cx="507607" cy="250000"/>
            <a:chOff x="3474444" y="1669143"/>
            <a:chExt cx="538787" cy="293543"/>
          </a:xfrm>
          <a:solidFill>
            <a:srgbClr val="FFFF00"/>
          </a:solidFill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47644" y="1669143"/>
              <a:ext cx="265587" cy="29354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74444" y="1669143"/>
              <a:ext cx="265587" cy="29354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</p:pic>
      </p:grpSp>
      <p:sp>
        <p:nvSpPr>
          <p:cNvPr id="17" name="Rectangle 16"/>
          <p:cNvSpPr/>
          <p:nvPr/>
        </p:nvSpPr>
        <p:spPr>
          <a:xfrm>
            <a:off x="185927" y="201238"/>
            <a:ext cx="11071721" cy="577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6524" y="637907"/>
            <a:ext cx="11128398" cy="510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914" y="3087254"/>
            <a:ext cx="2219571" cy="13319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8510" y="1100646"/>
            <a:ext cx="2259676" cy="17064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943" y="1145907"/>
            <a:ext cx="2453152" cy="18024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2432" y="3006610"/>
            <a:ext cx="1155032" cy="14377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5123" y="1945945"/>
            <a:ext cx="3859112" cy="2382582"/>
          </a:xfrm>
          <a:prstGeom prst="rect">
            <a:avLst/>
          </a:prstGeom>
        </p:spPr>
      </p:pic>
      <p:sp>
        <p:nvSpPr>
          <p:cNvPr id="24" name="Isosceles Triangle 23"/>
          <p:cNvSpPr/>
          <p:nvPr/>
        </p:nvSpPr>
        <p:spPr>
          <a:xfrm rot="10800000">
            <a:off x="4924256" y="1695573"/>
            <a:ext cx="1953093" cy="1888608"/>
          </a:xfrm>
          <a:prstGeom prst="triangle">
            <a:avLst>
              <a:gd name="adj" fmla="val 57534"/>
            </a:avLst>
          </a:prstGeom>
          <a:gradFill flip="none" rotWithShape="1">
            <a:gsLst>
              <a:gs pos="16000">
                <a:srgbClr val="FF0000">
                  <a:lumMod val="48000"/>
                  <a:lumOff val="52000"/>
                  <a:alpha val="60000"/>
                </a:srgbClr>
              </a:gs>
              <a:gs pos="95000">
                <a:schemeClr val="bg1">
                  <a:alpha val="0"/>
                </a:schemeClr>
              </a:gs>
              <a:gs pos="0">
                <a:srgbClr val="92D050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98" tIns="47549" rIns="95098" bIns="47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66"/>
          </a:p>
        </p:txBody>
      </p:sp>
      <p:grpSp>
        <p:nvGrpSpPr>
          <p:cNvPr id="27" name="Group 26"/>
          <p:cNvGrpSpPr/>
          <p:nvPr/>
        </p:nvGrpSpPr>
        <p:grpSpPr>
          <a:xfrm rot="16362836">
            <a:off x="4500674" y="1288781"/>
            <a:ext cx="2376323" cy="1886889"/>
            <a:chOff x="6977489" y="1363291"/>
            <a:chExt cx="3100982" cy="2073663"/>
          </a:xfrm>
        </p:grpSpPr>
        <p:sp>
          <p:nvSpPr>
            <p:cNvPr id="28" name="Block Arc 27"/>
            <p:cNvSpPr/>
            <p:nvPr/>
          </p:nvSpPr>
          <p:spPr>
            <a:xfrm rot="15661520">
              <a:off x="6847629" y="2299418"/>
              <a:ext cx="832461" cy="572741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 rot="15661520">
              <a:off x="7217067" y="2275765"/>
              <a:ext cx="949889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lock Arc 29"/>
            <p:cNvSpPr/>
            <p:nvPr/>
          </p:nvSpPr>
          <p:spPr>
            <a:xfrm rot="15661520">
              <a:off x="7520740" y="2215138"/>
              <a:ext cx="1273141" cy="660398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Block Arc 30"/>
            <p:cNvSpPr/>
            <p:nvPr/>
          </p:nvSpPr>
          <p:spPr>
            <a:xfrm rot="15661520">
              <a:off x="7823586" y="2118422"/>
              <a:ext cx="1634866" cy="855343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Block Arc 31"/>
            <p:cNvSpPr/>
            <p:nvPr/>
          </p:nvSpPr>
          <p:spPr>
            <a:xfrm rot="15782766">
              <a:off x="8268777" y="1951917"/>
              <a:ext cx="1702392" cy="996393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Block Arc 32"/>
            <p:cNvSpPr/>
            <p:nvPr/>
          </p:nvSpPr>
          <p:spPr>
            <a:xfrm rot="15857937">
              <a:off x="8557436" y="1915919"/>
              <a:ext cx="2073663" cy="968407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52902" y="653655"/>
            <a:ext cx="10922745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Wifi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ফিডারিটি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7067" y="4549458"/>
            <a:ext cx="10987312" cy="2112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ওয়াই-ফাই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ফিডারিটি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ওয়েভ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গতিসম্পন্ন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9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3.33333E-6 L 0.29219 -0.316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158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3 -0.03634 L 0.36445 -0.018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61" y="90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3797 L -0.27597 -0.302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9" y="-1321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3 -0.0034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1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833 -0.01065 L 0.81902 -0.21158 L 0.63486 -0.00417 L 0.92319 0.0912 L 0.23736 0.06134 L 0.4443 0.02338 L 0.23361 -0.18426 L 0.43805 0.01921 " pathEditMode="relative" rAng="0" ptsTypes="AAAAAAAA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 animBg="1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4976" y="2031995"/>
            <a:ext cx="1329192" cy="1683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2632" y="1523993"/>
            <a:ext cx="7090566" cy="3119683"/>
          </a:xfrm>
          <a:prstGeom prst="rect">
            <a:avLst/>
          </a:prstGeom>
        </p:spPr>
      </p:pic>
      <p:grpSp>
        <p:nvGrpSpPr>
          <p:cNvPr id="11" name="Group 10"/>
          <p:cNvGrpSpPr>
            <a:grpSpLocks/>
          </p:cNvGrpSpPr>
          <p:nvPr/>
        </p:nvGrpSpPr>
        <p:grpSpPr>
          <a:xfrm>
            <a:off x="3485437" y="1069012"/>
            <a:ext cx="2351315" cy="2046514"/>
            <a:chOff x="2264227" y="928915"/>
            <a:chExt cx="2365830" cy="2235199"/>
          </a:xfrm>
        </p:grpSpPr>
        <p:sp>
          <p:nvSpPr>
            <p:cNvPr id="5" name="Donut 4"/>
            <p:cNvSpPr/>
            <p:nvPr/>
          </p:nvSpPr>
          <p:spPr>
            <a:xfrm>
              <a:off x="3222171" y="1785257"/>
              <a:ext cx="464458" cy="522514"/>
            </a:xfrm>
            <a:prstGeom prst="donut">
              <a:avLst>
                <a:gd name="adj" fmla="val 1234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Donut 5"/>
            <p:cNvSpPr/>
            <p:nvPr/>
          </p:nvSpPr>
          <p:spPr>
            <a:xfrm>
              <a:off x="2960915" y="1538513"/>
              <a:ext cx="986972" cy="986973"/>
            </a:xfrm>
            <a:prstGeom prst="donut">
              <a:avLst>
                <a:gd name="adj" fmla="val 57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Donut 6"/>
            <p:cNvSpPr/>
            <p:nvPr/>
          </p:nvSpPr>
          <p:spPr>
            <a:xfrm>
              <a:off x="2786743" y="1349829"/>
              <a:ext cx="1349828" cy="1378856"/>
            </a:xfrm>
            <a:prstGeom prst="donut">
              <a:avLst>
                <a:gd name="adj" fmla="val 518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2540000" y="1146628"/>
              <a:ext cx="1857830" cy="1799771"/>
            </a:xfrm>
            <a:prstGeom prst="donut">
              <a:avLst>
                <a:gd name="adj" fmla="val 518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Donut 9"/>
            <p:cNvSpPr/>
            <p:nvPr/>
          </p:nvSpPr>
          <p:spPr>
            <a:xfrm>
              <a:off x="2264227" y="928915"/>
              <a:ext cx="2365830" cy="2235199"/>
            </a:xfrm>
            <a:prstGeom prst="donut">
              <a:avLst>
                <a:gd name="adj" fmla="val 518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868" y="1313740"/>
            <a:ext cx="1797521" cy="114782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 rot="11106479">
            <a:off x="7995388" y="1648811"/>
            <a:ext cx="1378095" cy="969560"/>
            <a:chOff x="6971795" y="979323"/>
            <a:chExt cx="3096435" cy="2613881"/>
          </a:xfrm>
        </p:grpSpPr>
        <p:sp>
          <p:nvSpPr>
            <p:cNvPr id="15" name="Block Arc 14"/>
            <p:cNvSpPr/>
            <p:nvPr/>
          </p:nvSpPr>
          <p:spPr>
            <a:xfrm rot="15661520">
              <a:off x="6600968" y="2312416"/>
              <a:ext cx="1303581" cy="561927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 rot="15661520">
              <a:off x="6812738" y="2239016"/>
              <a:ext cx="174830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lock Arc 16"/>
            <p:cNvSpPr/>
            <p:nvPr/>
          </p:nvSpPr>
          <p:spPr>
            <a:xfrm rot="15661520">
              <a:off x="7211139" y="2156923"/>
              <a:ext cx="1876102" cy="660397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lock Arc 17"/>
            <p:cNvSpPr/>
            <p:nvPr/>
          </p:nvSpPr>
          <p:spPr>
            <a:xfrm rot="15661520">
              <a:off x="7566909" y="2063432"/>
              <a:ext cx="2132879" cy="855343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Block Arc 18"/>
            <p:cNvSpPr/>
            <p:nvPr/>
          </p:nvSpPr>
          <p:spPr>
            <a:xfrm rot="15782766">
              <a:off x="7939835" y="1918471"/>
              <a:ext cx="2353073" cy="996393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Block Arc 19"/>
            <p:cNvSpPr/>
            <p:nvPr/>
          </p:nvSpPr>
          <p:spPr>
            <a:xfrm rot="15857937">
              <a:off x="8279361" y="1799786"/>
              <a:ext cx="2609332" cy="96840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32229" y="231791"/>
            <a:ext cx="11742057" cy="441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2229" y="609909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WiMax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9378" y="4513943"/>
            <a:ext cx="10987312" cy="2119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Worldwide Interoperability for Microwave Access   (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WiMax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IEEE-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802.16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স্ট্যান্ডার্ড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7434" y="4425488"/>
            <a:ext cx="10900228" cy="2220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এনএফসি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(NFC- Near Field Communication).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এনএফসি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সিগন্যাল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প্রটোকল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294406">
            <a:off x="11880729" y="868823"/>
            <a:ext cx="724317" cy="102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0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33 -0.00949 C -0.16764 -0.00949 -0.14222 0.02639 -0.14222 0.0713 C -0.14222 0.1162 -0.16764 0.15278 -0.19833 0.15278 C -0.22917 0.15278 -0.25403 0.1162 -0.25403 0.0713 C -0.25403 0.02639 -0.22917 -0.00949 -0.19833 -0.00949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81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143" y="290287"/>
            <a:ext cx="11175999" cy="740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58" y="2822601"/>
            <a:ext cx="541382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ওয়ারেছ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তামাই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তামাই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বেলকুচি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সিরাজগঞ্জ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০১৭১৭-৫২২৮৭৪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warestamai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6628" y="624115"/>
            <a:ext cx="2612573" cy="215494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  <a:prstDash val="dashDot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178" y="624115"/>
            <a:ext cx="2757714" cy="3899248"/>
          </a:xfrm>
          <a:prstGeom prst="rect">
            <a:avLst/>
          </a:prstGeom>
          <a:ln>
            <a:noFill/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6302846" y="4825449"/>
            <a:ext cx="4724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২.৪.১-৬  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০৪/1১/২০২০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30" y="972460"/>
            <a:ext cx="1262742" cy="62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68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495914" y="1000136"/>
            <a:ext cx="7054486" cy="3891177"/>
          </a:xfrm>
          <a:prstGeom prst="frame">
            <a:avLst>
              <a:gd name="adj1" fmla="val 3096"/>
            </a:avLst>
          </a:prstGeom>
          <a:gradFill flip="none" rotWithShape="1">
            <a:gsLst>
              <a:gs pos="93000">
                <a:srgbClr val="00B050"/>
              </a:gs>
              <a:gs pos="18000">
                <a:schemeClr val="accent2">
                  <a:lumMod val="75000"/>
                </a:schemeClr>
              </a:gs>
              <a:gs pos="0">
                <a:srgbClr val="FFC000"/>
              </a:gs>
              <a:gs pos="57000">
                <a:srgbClr val="00B050"/>
              </a:gs>
              <a:gs pos="92000">
                <a:srgbClr val="00B0F0"/>
              </a:gs>
              <a:gs pos="53000">
                <a:srgbClr val="92D050">
                  <a:alpha val="0"/>
                </a:srgbClr>
              </a:gs>
              <a:gs pos="74087">
                <a:srgbClr val="7030A0"/>
              </a:gs>
              <a:gs pos="35000">
                <a:srgbClr val="0070C0"/>
              </a:gs>
              <a:gs pos="61000">
                <a:srgbClr val="92D050"/>
              </a:gs>
              <a:gs pos="49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0" cap="rnd" cmpd="tri">
            <a:solidFill>
              <a:srgbClr val="92D050"/>
            </a:solidFill>
            <a:prstDash val="sysDash"/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8057" y="1088571"/>
            <a:ext cx="6877431" cy="3747920"/>
          </a:xfrm>
          <a:prstGeom prst="rect">
            <a:avLst/>
          </a:prstGeom>
          <a:noFill/>
          <a:ln w="76200" cmpd="dbl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304800" y="327104"/>
            <a:ext cx="10842171" cy="593859"/>
          </a:xfrm>
          <a:prstGeom prst="frame">
            <a:avLst>
              <a:gd name="adj1" fmla="val 3096"/>
            </a:avLst>
          </a:prstGeom>
          <a:gradFill flip="none" rotWithShape="1">
            <a:gsLst>
              <a:gs pos="93000">
                <a:srgbClr val="00B050"/>
              </a:gs>
              <a:gs pos="18000">
                <a:schemeClr val="accent2">
                  <a:lumMod val="75000"/>
                </a:schemeClr>
              </a:gs>
              <a:gs pos="0">
                <a:srgbClr val="FFC000"/>
              </a:gs>
              <a:gs pos="57000">
                <a:srgbClr val="00B050"/>
              </a:gs>
              <a:gs pos="92000">
                <a:srgbClr val="00B0F0"/>
              </a:gs>
              <a:gs pos="53000">
                <a:srgbClr val="92D050">
                  <a:alpha val="0"/>
                </a:srgbClr>
              </a:gs>
              <a:gs pos="74087">
                <a:srgbClr val="7030A0"/>
              </a:gs>
              <a:gs pos="35000">
                <a:srgbClr val="0070C0"/>
              </a:gs>
              <a:gs pos="61000">
                <a:srgbClr val="92D050"/>
              </a:gs>
              <a:gs pos="49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0" cap="rnd" cmpd="tri">
            <a:solidFill>
              <a:srgbClr val="92D050"/>
            </a:solidFill>
            <a:prstDash val="sysDash"/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                                               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Frame 5"/>
          <p:cNvSpPr/>
          <p:nvPr/>
        </p:nvSpPr>
        <p:spPr>
          <a:xfrm>
            <a:off x="319314" y="5192936"/>
            <a:ext cx="10842171" cy="1270296"/>
          </a:xfrm>
          <a:prstGeom prst="frame">
            <a:avLst>
              <a:gd name="adj1" fmla="val 3096"/>
            </a:avLst>
          </a:prstGeom>
          <a:gradFill flip="none" rotWithShape="1">
            <a:gsLst>
              <a:gs pos="93000">
                <a:srgbClr val="00B050"/>
              </a:gs>
              <a:gs pos="18000">
                <a:schemeClr val="accent2">
                  <a:lumMod val="75000"/>
                </a:schemeClr>
              </a:gs>
              <a:gs pos="0">
                <a:srgbClr val="FFC000"/>
              </a:gs>
              <a:gs pos="57000">
                <a:srgbClr val="00B050"/>
              </a:gs>
              <a:gs pos="92000">
                <a:srgbClr val="00B0F0"/>
              </a:gs>
              <a:gs pos="53000">
                <a:srgbClr val="92D050">
                  <a:alpha val="0"/>
                </a:srgbClr>
              </a:gs>
              <a:gs pos="74087">
                <a:srgbClr val="7030A0"/>
              </a:gs>
              <a:gs pos="35000">
                <a:srgbClr val="0070C0"/>
              </a:gs>
              <a:gs pos="61000">
                <a:srgbClr val="92D050"/>
              </a:gs>
              <a:gs pos="49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0" cap="rnd" cmpd="tri">
            <a:solidFill>
              <a:srgbClr val="92D050"/>
            </a:solidFill>
            <a:prstDash val="sysDash"/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অ্যাক্সেস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হটস্পট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অচল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70" y="1222586"/>
            <a:ext cx="3250657" cy="3451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86" y="1222586"/>
            <a:ext cx="3396342" cy="34510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592" y="1213076"/>
            <a:ext cx="532265" cy="77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67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4599668" y="261257"/>
            <a:ext cx="2230664" cy="638640"/>
          </a:xfrm>
          <a:prstGeom prst="frame">
            <a:avLst>
              <a:gd name="adj1" fmla="val 12813"/>
            </a:avLst>
          </a:prstGeom>
          <a:gradFill flip="none" rotWithShape="1">
            <a:gsLst>
              <a:gs pos="93000">
                <a:srgbClr val="00B050"/>
              </a:gs>
              <a:gs pos="18000">
                <a:schemeClr val="accent2">
                  <a:lumMod val="75000"/>
                </a:schemeClr>
              </a:gs>
              <a:gs pos="0">
                <a:srgbClr val="FFC000"/>
              </a:gs>
              <a:gs pos="57000">
                <a:srgbClr val="00B050"/>
              </a:gs>
              <a:gs pos="92000">
                <a:srgbClr val="00B0F0"/>
              </a:gs>
              <a:gs pos="53000">
                <a:srgbClr val="92D050">
                  <a:alpha val="0"/>
                </a:srgbClr>
              </a:gs>
              <a:gs pos="74087">
                <a:srgbClr val="7030A0"/>
              </a:gs>
              <a:gs pos="35000">
                <a:srgbClr val="0070C0"/>
              </a:gs>
              <a:gs pos="61000">
                <a:srgbClr val="92D050"/>
              </a:gs>
              <a:gs pos="49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0" cap="rnd" cmpd="tri">
            <a:solidFill>
              <a:srgbClr val="92D050"/>
            </a:solidFill>
            <a:prstDash val="sysDash"/>
            <a:miter lim="800000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771" y="1001488"/>
            <a:ext cx="10914743" cy="406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028" y="1487714"/>
            <a:ext cx="10914743" cy="341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GPS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229" y="1843313"/>
            <a:ext cx="10914743" cy="471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উড়োজাহাজ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ভূপৃষ্ঠ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028" y="2358563"/>
            <a:ext cx="10914743" cy="377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IEEE.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802.11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1016000" y="2844788"/>
            <a:ext cx="1988457" cy="464464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PAN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3287488" y="2852047"/>
            <a:ext cx="1988457" cy="457205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LAN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5493664" y="2852045"/>
            <a:ext cx="1988457" cy="457207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MAN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7765152" y="2859305"/>
            <a:ext cx="1988457" cy="449947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WAN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3028" y="3356424"/>
            <a:ext cx="10914743" cy="2714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ভূপৃষ্ঠে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রিসিভার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  <a:p>
            <a:pPr marL="857250" indent="-857250">
              <a:buAutoNum type="romanLcPeriod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টেরেস্ট্রিয়াল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মাইক্রোওয়েভে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AutoNum type="romanLcPeriod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মাইক্রোওয়েভে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AutoNum type="romanLcPeriod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ওয়েভে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3" name="Frame 12"/>
          <p:cNvSpPr/>
          <p:nvPr/>
        </p:nvSpPr>
        <p:spPr>
          <a:xfrm>
            <a:off x="1008744" y="6117761"/>
            <a:ext cx="1988457" cy="464464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ii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3280232" y="6125020"/>
            <a:ext cx="1988457" cy="457205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iii 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5486408" y="6125018"/>
            <a:ext cx="1988457" cy="457207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ii ও iii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7757896" y="6132278"/>
            <a:ext cx="1988457" cy="449947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 ও iii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73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85029" y="1466281"/>
            <a:ext cx="4281714" cy="3614057"/>
          </a:xfrm>
          <a:prstGeom prst="rect">
            <a:avLst/>
          </a:prstGeom>
          <a:noFill/>
          <a:ln w="76200" cap="sq" cmpd="sng">
            <a:gradFill flip="none" rotWithShape="1">
              <a:gsLst>
                <a:gs pos="42000">
                  <a:srgbClr val="92D050"/>
                </a:gs>
                <a:gs pos="63000">
                  <a:srgbClr val="FFFF00"/>
                </a:gs>
                <a:gs pos="54000">
                  <a:srgbClr val="0070C0"/>
                </a:gs>
                <a:gs pos="3000">
                  <a:srgbClr val="FFC000"/>
                </a:gs>
                <a:gs pos="16000">
                  <a:srgbClr val="00B0F0"/>
                </a:gs>
                <a:gs pos="29000">
                  <a:srgbClr val="FF0000"/>
                </a:gs>
                <a:gs pos="72000">
                  <a:srgbClr val="002060"/>
                </a:gs>
                <a:gs pos="81000">
                  <a:srgbClr val="92D050"/>
                </a:gs>
                <a:gs pos="89000">
                  <a:srgbClr val="00B0F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254" y="5301708"/>
            <a:ext cx="10871201" cy="1247890"/>
          </a:xfrm>
          <a:prstGeom prst="rect">
            <a:avLst/>
          </a:prstGeom>
          <a:noFill/>
          <a:ln w="38100" cap="sq" cmpd="sng">
            <a:gradFill flip="none" rotWithShape="1">
              <a:gsLst>
                <a:gs pos="42000">
                  <a:srgbClr val="92D050"/>
                </a:gs>
                <a:gs pos="63000">
                  <a:srgbClr val="FFFF00"/>
                </a:gs>
                <a:gs pos="54000">
                  <a:srgbClr val="0070C0"/>
                </a:gs>
                <a:gs pos="3000">
                  <a:srgbClr val="FFC000"/>
                </a:gs>
                <a:gs pos="16000">
                  <a:srgbClr val="00B0F0"/>
                </a:gs>
                <a:gs pos="29000">
                  <a:srgbClr val="FF0000"/>
                </a:gs>
                <a:gs pos="72000">
                  <a:srgbClr val="002060"/>
                </a:gs>
                <a:gs pos="81000">
                  <a:srgbClr val="92D050"/>
                </a:gs>
                <a:gs pos="89000">
                  <a:srgbClr val="00B0F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  <a:tabLst>
                <a:tab pos="5545138" algn="l"/>
              </a:tabLst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4484914" y="334166"/>
            <a:ext cx="2931886" cy="707886"/>
          </a:xfrm>
          <a:prstGeom prst="frame">
            <a:avLst>
              <a:gd name="adj1" fmla="val 12813"/>
            </a:avLst>
          </a:prstGeom>
          <a:gradFill flip="none" rotWithShape="1">
            <a:gsLst>
              <a:gs pos="93000">
                <a:srgbClr val="00B050"/>
              </a:gs>
              <a:gs pos="18000">
                <a:schemeClr val="accent2">
                  <a:lumMod val="75000"/>
                </a:schemeClr>
              </a:gs>
              <a:gs pos="0">
                <a:srgbClr val="FFC000"/>
              </a:gs>
              <a:gs pos="57000">
                <a:srgbClr val="00B050"/>
              </a:gs>
              <a:gs pos="92000">
                <a:srgbClr val="00B0F0"/>
              </a:gs>
              <a:gs pos="53000">
                <a:srgbClr val="92D050">
                  <a:alpha val="0"/>
                </a:srgbClr>
              </a:gs>
              <a:gs pos="74087">
                <a:srgbClr val="7030A0"/>
              </a:gs>
              <a:gs pos="35000">
                <a:srgbClr val="0070C0"/>
              </a:gs>
              <a:gs pos="61000">
                <a:srgbClr val="92D050"/>
              </a:gs>
              <a:gs pos="49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0" cap="rnd" cmpd="tri">
            <a:solidFill>
              <a:srgbClr val="92D050"/>
            </a:solidFill>
            <a:prstDash val="sysDash"/>
            <a:miter lim="800000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2972" y="392222"/>
            <a:ext cx="28302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বাড়ি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কাজ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83" y="1538852"/>
            <a:ext cx="3831772" cy="32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94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accel="41000" de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A5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0" y="1675598"/>
            <a:ext cx="5244119" cy="4623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314" y="1675600"/>
            <a:ext cx="5138058" cy="4623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106054" y="441850"/>
            <a:ext cx="526868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85" y="1746556"/>
            <a:ext cx="1562101" cy="108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7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1600" y="272146"/>
            <a:ext cx="11190514" cy="495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2057" y="1884480"/>
            <a:ext cx="3166872" cy="422506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 rot="4781615">
            <a:off x="5810812" y="1093276"/>
            <a:ext cx="1665517" cy="1960422"/>
            <a:chOff x="6676572" y="1143003"/>
            <a:chExt cx="2133600" cy="1856306"/>
          </a:xfrm>
        </p:grpSpPr>
        <p:sp>
          <p:nvSpPr>
            <p:cNvPr id="9" name="Block Arc 8"/>
            <p:cNvSpPr/>
            <p:nvPr/>
          </p:nvSpPr>
          <p:spPr>
            <a:xfrm>
              <a:off x="6981371" y="1861457"/>
              <a:ext cx="1582058" cy="794657"/>
            </a:xfrm>
            <a:prstGeom prst="blockArc">
              <a:avLst/>
            </a:prstGeom>
            <a:solidFill>
              <a:schemeClr val="accent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/>
            <p:cNvSpPr/>
            <p:nvPr/>
          </p:nvSpPr>
          <p:spPr>
            <a:xfrm>
              <a:off x="6807200" y="1502229"/>
              <a:ext cx="1915886" cy="807061"/>
            </a:xfrm>
            <a:prstGeom prst="blockArc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Block Arc 14"/>
            <p:cNvSpPr/>
            <p:nvPr/>
          </p:nvSpPr>
          <p:spPr>
            <a:xfrm>
              <a:off x="6676572" y="1143003"/>
              <a:ext cx="2133600" cy="870858"/>
            </a:xfrm>
            <a:prstGeom prst="blockArc">
              <a:avLst/>
            </a:prstGeom>
            <a:solidFill>
              <a:schemeClr val="accent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>
              <a:off x="7184572" y="2215537"/>
              <a:ext cx="1175657" cy="783772"/>
            </a:xfrm>
            <a:prstGeom prst="blockArc">
              <a:avLst/>
            </a:prstGeom>
            <a:solidFill>
              <a:srgbClr val="5B9BD5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16871002">
            <a:off x="3785154" y="1101057"/>
            <a:ext cx="1665517" cy="2031166"/>
            <a:chOff x="6676572" y="1143003"/>
            <a:chExt cx="2133600" cy="1856306"/>
          </a:xfrm>
        </p:grpSpPr>
        <p:sp>
          <p:nvSpPr>
            <p:cNvPr id="19" name="Block Arc 18"/>
            <p:cNvSpPr/>
            <p:nvPr/>
          </p:nvSpPr>
          <p:spPr>
            <a:xfrm>
              <a:off x="6981371" y="1861457"/>
              <a:ext cx="1582058" cy="794657"/>
            </a:xfrm>
            <a:prstGeom prst="blockArc">
              <a:avLst/>
            </a:prstGeom>
            <a:solidFill>
              <a:schemeClr val="accent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Block Arc 19"/>
            <p:cNvSpPr/>
            <p:nvPr/>
          </p:nvSpPr>
          <p:spPr>
            <a:xfrm>
              <a:off x="6807200" y="1502229"/>
              <a:ext cx="1915886" cy="807061"/>
            </a:xfrm>
            <a:prstGeom prst="blockArc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Block Arc 20"/>
            <p:cNvSpPr/>
            <p:nvPr/>
          </p:nvSpPr>
          <p:spPr>
            <a:xfrm>
              <a:off x="6676572" y="1143003"/>
              <a:ext cx="2133600" cy="870858"/>
            </a:xfrm>
            <a:prstGeom prst="blockArc">
              <a:avLst/>
            </a:prstGeom>
            <a:solidFill>
              <a:schemeClr val="accent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Block Arc 21"/>
            <p:cNvSpPr/>
            <p:nvPr/>
          </p:nvSpPr>
          <p:spPr>
            <a:xfrm>
              <a:off x="7184572" y="2215537"/>
              <a:ext cx="1175657" cy="783772"/>
            </a:xfrm>
            <a:prstGeom prst="blockArc">
              <a:avLst/>
            </a:prstGeom>
            <a:solidFill>
              <a:srgbClr val="5B9BD5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46743" y="715306"/>
            <a:ext cx="10929257" cy="478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1600" y="6081721"/>
            <a:ext cx="11039497" cy="478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34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0628" y="188685"/>
            <a:ext cx="11176001" cy="1306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(Wireless Communication System)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13" y="1335314"/>
            <a:ext cx="7852823" cy="509451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 rot="19788943">
            <a:off x="2650867" y="1636261"/>
            <a:ext cx="663644" cy="376758"/>
            <a:chOff x="7124423" y="1399414"/>
            <a:chExt cx="3097775" cy="2073663"/>
          </a:xfrm>
          <a:effectLst/>
        </p:grpSpPr>
        <p:sp>
          <p:nvSpPr>
            <p:cNvPr id="20" name="Block Arc 19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Block Arc 20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Block Arc 21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Block Arc 22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Block Arc 23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Block Arc 24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 rot="19788943">
            <a:off x="4158709" y="1636263"/>
            <a:ext cx="663644" cy="376758"/>
            <a:chOff x="7124423" y="1399414"/>
            <a:chExt cx="3097775" cy="2073663"/>
          </a:xfrm>
          <a:effectLst/>
        </p:grpSpPr>
        <p:sp>
          <p:nvSpPr>
            <p:cNvPr id="27" name="Block Arc 26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Block Arc 27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lock Arc 29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Block Arc 30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Block Arc 31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rot="19788943">
            <a:off x="5740459" y="1470593"/>
            <a:ext cx="663644" cy="376758"/>
            <a:chOff x="7124423" y="1399414"/>
            <a:chExt cx="3097775" cy="2073663"/>
          </a:xfrm>
          <a:effectLst/>
        </p:grpSpPr>
        <p:sp>
          <p:nvSpPr>
            <p:cNvPr id="34" name="Block Arc 33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Block Arc 34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Block Arc 35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Block Arc 36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Block Arc 37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Block Arc 38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rot="19788943">
            <a:off x="7259192" y="1458264"/>
            <a:ext cx="663644" cy="376758"/>
            <a:chOff x="7124423" y="1399414"/>
            <a:chExt cx="3097775" cy="2073663"/>
          </a:xfrm>
          <a:effectLst/>
        </p:grpSpPr>
        <p:sp>
          <p:nvSpPr>
            <p:cNvPr id="41" name="Block Arc 40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Block Arc 41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Block Arc 42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Block Arc 43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Block Arc 44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Block Arc 45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19788943">
            <a:off x="8984403" y="1419793"/>
            <a:ext cx="663644" cy="376758"/>
            <a:chOff x="7124423" y="1399414"/>
            <a:chExt cx="3097775" cy="2073663"/>
          </a:xfrm>
          <a:effectLst/>
        </p:grpSpPr>
        <p:sp>
          <p:nvSpPr>
            <p:cNvPr id="48" name="Block Arc 47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Block Arc 48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Block Arc 49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Block Arc 50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Block Arc 51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Block Arc 52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 rot="17992461">
            <a:off x="2387117" y="3268801"/>
            <a:ext cx="663644" cy="376758"/>
            <a:chOff x="7124423" y="1399414"/>
            <a:chExt cx="3097775" cy="2073663"/>
          </a:xfrm>
          <a:effectLst/>
        </p:grpSpPr>
        <p:sp>
          <p:nvSpPr>
            <p:cNvPr id="55" name="Block Arc 54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Block Arc 55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Block Arc 56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Block Arc 57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Block Arc 58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Block Arc 59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 rot="17992461">
            <a:off x="4005753" y="3225608"/>
            <a:ext cx="663644" cy="376758"/>
            <a:chOff x="7124423" y="1399414"/>
            <a:chExt cx="3097775" cy="2073663"/>
          </a:xfrm>
          <a:effectLst/>
        </p:grpSpPr>
        <p:sp>
          <p:nvSpPr>
            <p:cNvPr id="62" name="Block Arc 61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Block Arc 62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Block Arc 63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Block Arc 64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Block Arc 65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Block Arc 66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 rot="17992461">
            <a:off x="5507981" y="3290924"/>
            <a:ext cx="663644" cy="376758"/>
            <a:chOff x="7124423" y="1399414"/>
            <a:chExt cx="3097775" cy="2073663"/>
          </a:xfrm>
          <a:effectLst/>
        </p:grpSpPr>
        <p:sp>
          <p:nvSpPr>
            <p:cNvPr id="85" name="Block Arc 84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Block Arc 85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Block Arc 86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Block Arc 87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Block Arc 88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" name="Block Arc 89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 rot="17992461">
            <a:off x="7423869" y="3363494"/>
            <a:ext cx="663644" cy="376758"/>
            <a:chOff x="7124423" y="1399414"/>
            <a:chExt cx="3097775" cy="2073663"/>
          </a:xfrm>
          <a:effectLst/>
        </p:grpSpPr>
        <p:sp>
          <p:nvSpPr>
            <p:cNvPr id="92" name="Block Arc 91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" name="Block Arc 92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" name="Block Arc 93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" name="Block Arc 94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Block Arc 95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Block Arc 96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 rot="16364769">
            <a:off x="2227752" y="5163262"/>
            <a:ext cx="663644" cy="376758"/>
            <a:chOff x="7124423" y="1399414"/>
            <a:chExt cx="3097775" cy="2073663"/>
          </a:xfrm>
          <a:effectLst/>
        </p:grpSpPr>
        <p:sp>
          <p:nvSpPr>
            <p:cNvPr id="99" name="Block Arc 98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Block Arc 99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Block Arc 100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Block Arc 101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Block Arc 102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Block Arc 103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 rot="16200000">
            <a:off x="4107237" y="5138791"/>
            <a:ext cx="663644" cy="376758"/>
            <a:chOff x="7124423" y="1399414"/>
            <a:chExt cx="3097775" cy="2073663"/>
          </a:xfrm>
          <a:effectLst/>
        </p:grpSpPr>
        <p:sp>
          <p:nvSpPr>
            <p:cNvPr id="107" name="Block Arc 106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Block Arc 107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Block Arc 108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Block Arc 109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Block Arc 110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Block Arc 111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 rot="16475690">
            <a:off x="5646054" y="5069154"/>
            <a:ext cx="663644" cy="376758"/>
            <a:chOff x="7124423" y="1399414"/>
            <a:chExt cx="3097775" cy="2073663"/>
          </a:xfrm>
          <a:effectLst/>
        </p:grpSpPr>
        <p:sp>
          <p:nvSpPr>
            <p:cNvPr id="114" name="Block Arc 113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Block Arc 114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6" name="Block Arc 115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7" name="Block Arc 116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8" name="Block Arc 117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9" name="Block Arc 118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 rot="18452620">
            <a:off x="7333478" y="5061008"/>
            <a:ext cx="663644" cy="376758"/>
            <a:chOff x="7124423" y="1399414"/>
            <a:chExt cx="3097775" cy="2073663"/>
          </a:xfrm>
          <a:effectLst/>
        </p:grpSpPr>
        <p:sp>
          <p:nvSpPr>
            <p:cNvPr id="121" name="Block Arc 120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Block Arc 121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3" name="Block Arc 122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Block Arc 123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" name="Block Arc 124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6" name="Block Arc 125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 rot="17026796">
            <a:off x="8676382" y="5713042"/>
            <a:ext cx="462600" cy="363681"/>
            <a:chOff x="7124423" y="1399414"/>
            <a:chExt cx="3097775" cy="2073663"/>
          </a:xfrm>
          <a:effectLst/>
        </p:grpSpPr>
        <p:sp>
          <p:nvSpPr>
            <p:cNvPr id="128" name="Block Arc 127"/>
            <p:cNvSpPr/>
            <p:nvPr/>
          </p:nvSpPr>
          <p:spPr>
            <a:xfrm rot="15661520">
              <a:off x="6935737" y="2627691"/>
              <a:ext cx="827314" cy="449942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9" name="Block Arc 128"/>
            <p:cNvSpPr/>
            <p:nvPr/>
          </p:nvSpPr>
          <p:spPr>
            <a:xfrm rot="15661520">
              <a:off x="7187606" y="2408529"/>
              <a:ext cx="1079490" cy="645076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0" name="Block Arc 129"/>
            <p:cNvSpPr/>
            <p:nvPr/>
          </p:nvSpPr>
          <p:spPr>
            <a:xfrm rot="15661520">
              <a:off x="7457587" y="2304543"/>
              <a:ext cx="1422399" cy="660399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1" name="Block Arc 130"/>
            <p:cNvSpPr/>
            <p:nvPr/>
          </p:nvSpPr>
          <p:spPr>
            <a:xfrm rot="15661520">
              <a:off x="7835758" y="2179332"/>
              <a:ext cx="1634866" cy="855344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2" name="Block Arc 131"/>
            <p:cNvSpPr/>
            <p:nvPr/>
          </p:nvSpPr>
          <p:spPr>
            <a:xfrm rot="15661520">
              <a:off x="8287257" y="1988076"/>
              <a:ext cx="1702392" cy="94987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3" name="Block Arc 132"/>
            <p:cNvSpPr/>
            <p:nvPr/>
          </p:nvSpPr>
          <p:spPr>
            <a:xfrm rot="16018586">
              <a:off x="8701164" y="1952043"/>
              <a:ext cx="2073663" cy="968405"/>
            </a:xfrm>
            <a:prstGeom prst="blockArc">
              <a:avLst>
                <a:gd name="adj1" fmla="val 11148404"/>
                <a:gd name="adj2" fmla="val 21298552"/>
                <a:gd name="adj3" fmla="val 2471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4" name="Down Arrow 133"/>
          <p:cNvSpPr/>
          <p:nvPr/>
        </p:nvSpPr>
        <p:spPr>
          <a:xfrm>
            <a:off x="9152857" y="3386914"/>
            <a:ext cx="412653" cy="720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Up Arrow 134"/>
          <p:cNvSpPr/>
          <p:nvPr/>
        </p:nvSpPr>
        <p:spPr>
          <a:xfrm>
            <a:off x="8750141" y="3346046"/>
            <a:ext cx="377371" cy="72055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8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4" grpId="0" animBg="1"/>
      <p:bldP spid="1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4599668" y="351970"/>
            <a:ext cx="2230664" cy="867229"/>
          </a:xfrm>
          <a:prstGeom prst="frame">
            <a:avLst>
              <a:gd name="adj1" fmla="val 12813"/>
            </a:avLst>
          </a:prstGeom>
          <a:gradFill flip="none" rotWithShape="1">
            <a:gsLst>
              <a:gs pos="93000">
                <a:srgbClr val="00B050"/>
              </a:gs>
              <a:gs pos="18000">
                <a:schemeClr val="accent2">
                  <a:lumMod val="75000"/>
                </a:schemeClr>
              </a:gs>
              <a:gs pos="0">
                <a:srgbClr val="FFC000"/>
              </a:gs>
              <a:gs pos="57000">
                <a:srgbClr val="00B050"/>
              </a:gs>
              <a:gs pos="92000">
                <a:srgbClr val="00B0F0"/>
              </a:gs>
              <a:gs pos="53000">
                <a:srgbClr val="92D050">
                  <a:alpha val="0"/>
                </a:srgbClr>
              </a:gs>
              <a:gs pos="74087">
                <a:srgbClr val="7030A0"/>
              </a:gs>
              <a:gs pos="35000">
                <a:srgbClr val="0070C0"/>
              </a:gs>
              <a:gs pos="61000">
                <a:srgbClr val="92D050"/>
              </a:gs>
              <a:gs pos="49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0" cap="rnd" cmpd="tri">
            <a:solidFill>
              <a:srgbClr val="92D050"/>
            </a:solidFill>
            <a:prstDash val="sysDash"/>
            <a:miter lim="800000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45" y="1219199"/>
            <a:ext cx="1100355" cy="8672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1" y="2086428"/>
            <a:ext cx="10087428" cy="2790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হটস্পট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90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230" y="246305"/>
            <a:ext cx="10987314" cy="595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19" y="1291770"/>
            <a:ext cx="4571999" cy="36805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230" y="783770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1434" y="5095649"/>
            <a:ext cx="4482780" cy="449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টেক্সট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ম্যাসেজিং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05419" y="5095649"/>
            <a:ext cx="4571999" cy="449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ব্রাউজিং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0" y="5961547"/>
            <a:ext cx="19908522" cy="545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ক্যাবলের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1291770"/>
            <a:ext cx="4836975" cy="36805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30" y="1871390"/>
            <a:ext cx="937608" cy="5625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40" y="2996754"/>
            <a:ext cx="744228" cy="7079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866" y="2865120"/>
            <a:ext cx="753689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50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5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2.74014 0.01991 " pathEditMode="relative" rAng="0" ptsTypes="AA">
                                      <p:cBhvr>
                                        <p:cTn id="45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14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401" y="1829234"/>
            <a:ext cx="738814" cy="3047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4035" y="1654628"/>
            <a:ext cx="673399" cy="32872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9495" y="1829234"/>
            <a:ext cx="623668" cy="30475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4406" y="1732027"/>
            <a:ext cx="674248" cy="3180995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-631372" y="2155374"/>
            <a:ext cx="232228" cy="2757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11844055" y="3889018"/>
            <a:ext cx="257709" cy="2830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1160963" y="3718376"/>
            <a:ext cx="362858" cy="4499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107090" y="3358081"/>
            <a:ext cx="666379" cy="33580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3468014" y="3362789"/>
            <a:ext cx="362858" cy="4499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800000">
            <a:off x="3313857" y="3869792"/>
            <a:ext cx="666379" cy="33580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340217" y="3419849"/>
            <a:ext cx="666379" cy="33580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058741" y="3805945"/>
            <a:ext cx="666379" cy="33580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42623" y="5518632"/>
            <a:ext cx="4644175" cy="449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টু-ওয়ে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98" y="1523999"/>
            <a:ext cx="2471945" cy="357534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886798" y="5549283"/>
            <a:ext cx="2203960" cy="449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পিডিএ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1427" y="1379293"/>
            <a:ext cx="3456066" cy="37200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40468" y="2885010"/>
            <a:ext cx="161296" cy="20224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4" name="Rectangle 33"/>
          <p:cNvSpPr/>
          <p:nvPr/>
        </p:nvSpPr>
        <p:spPr>
          <a:xfrm>
            <a:off x="7529732" y="5549284"/>
            <a:ext cx="3675298" cy="449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নেটওয়্যার্ক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32230" y="246305"/>
            <a:ext cx="10987314" cy="595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32230" y="783770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4972" y="790164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4972" y="776448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666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14 0.18218 L 0.18778 0.1810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292 0.00301 L -0.74486 0.00301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209 -0.1463 L -0.23514 -0.20973 L -0.31139 0.12338 L -0.24028 -0.20973 L -0.12723 -0.12385 L -0.23389 -0.19121 L -0.14375 0.10439 L -0.24542 -0.2132 L -0.29111 -0.05625 L -0.24278 -0.19861 L -0.26945 0.02963 L -0.24153 -0.19491 L -0.20986 0.01458 L -0.23514 -0.19121 L -0.1857 -0.09028 L -0.24028 -0.19861 " pathEditMode="relative" rAng="0" ptsTypes="AAAAAAAAAAAAAA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6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7" grpId="0"/>
      <p:bldP spid="29" grpId="0"/>
      <p:bldP spid="34" grpId="0"/>
      <p:bldP spid="37" grpId="0"/>
      <p:bldP spid="37" grpId="1"/>
      <p:bldP spid="38" grpId="0"/>
      <p:bldP spid="38" grpId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996" y="1438343"/>
            <a:ext cx="4484913" cy="2917637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 rot="15033786">
            <a:off x="2786983" y="2235145"/>
            <a:ext cx="682890" cy="873594"/>
          </a:xfrm>
          <a:prstGeom prst="triangle">
            <a:avLst>
              <a:gd name="adj" fmla="val 57534"/>
            </a:avLst>
          </a:prstGeom>
          <a:gradFill flip="none" rotWithShape="1">
            <a:gsLst>
              <a:gs pos="16000">
                <a:srgbClr val="FF0000">
                  <a:lumMod val="48000"/>
                  <a:lumOff val="52000"/>
                  <a:alpha val="60000"/>
                </a:srgbClr>
              </a:gs>
              <a:gs pos="95000">
                <a:schemeClr val="bg1">
                  <a:alpha val="0"/>
                </a:schemeClr>
              </a:gs>
              <a:gs pos="0">
                <a:srgbClr val="92D05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98" tIns="47549" rIns="95098" bIns="47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66"/>
          </a:p>
        </p:txBody>
      </p:sp>
      <p:grpSp>
        <p:nvGrpSpPr>
          <p:cNvPr id="16" name="Group 15"/>
          <p:cNvGrpSpPr/>
          <p:nvPr/>
        </p:nvGrpSpPr>
        <p:grpSpPr>
          <a:xfrm>
            <a:off x="5371754" y="1296915"/>
            <a:ext cx="5393706" cy="3059065"/>
            <a:chOff x="5122529" y="1296915"/>
            <a:chExt cx="6125481" cy="30237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7773" y="3410446"/>
              <a:ext cx="5287113" cy="91025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064333">
              <a:off x="7330209" y="1296915"/>
              <a:ext cx="1328393" cy="121381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529" y="1676115"/>
              <a:ext cx="1504762" cy="132381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8589" y="1784428"/>
              <a:ext cx="1399421" cy="1215497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246742" y="206785"/>
            <a:ext cx="10885715" cy="634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নেটওয়্যার্কের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সম্পৃক্ততা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226697" y="2603935"/>
            <a:ext cx="1786982" cy="831172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906553" y="2235476"/>
            <a:ext cx="214253" cy="1682951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013679" y="2793374"/>
            <a:ext cx="1786983" cy="686458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Isosceles Triangle 36"/>
          <p:cNvSpPr/>
          <p:nvPr/>
        </p:nvSpPr>
        <p:spPr>
          <a:xfrm rot="6599688">
            <a:off x="1841471" y="2139751"/>
            <a:ext cx="682890" cy="928368"/>
          </a:xfrm>
          <a:prstGeom prst="triangle">
            <a:avLst>
              <a:gd name="adj" fmla="val 57534"/>
            </a:avLst>
          </a:prstGeom>
          <a:gradFill flip="none" rotWithShape="1">
            <a:gsLst>
              <a:gs pos="16000">
                <a:srgbClr val="FF0000">
                  <a:lumMod val="48000"/>
                  <a:lumOff val="52000"/>
                  <a:alpha val="60000"/>
                </a:srgbClr>
              </a:gs>
              <a:gs pos="95000">
                <a:schemeClr val="bg1">
                  <a:alpha val="0"/>
                </a:schemeClr>
              </a:gs>
              <a:gs pos="0">
                <a:srgbClr val="92D05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98" tIns="47549" rIns="95098" bIns="47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66"/>
          </a:p>
        </p:txBody>
      </p:sp>
      <p:sp>
        <p:nvSpPr>
          <p:cNvPr id="49" name="Rectangle 48"/>
          <p:cNvSpPr/>
          <p:nvPr/>
        </p:nvSpPr>
        <p:spPr>
          <a:xfrm>
            <a:off x="232230" y="783770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(Wireless)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নেটওয়্যার্কের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সম্পৃক্ত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32229" y="4432051"/>
            <a:ext cx="10972801" cy="2244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জিপিএস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রিসিভার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কর্ডলেস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মাল্টিকাস্ট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ব্রডকাস্টিং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সেলুলার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সম্পৃক্ত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46743" y="4506548"/>
            <a:ext cx="10987312" cy="1586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ক্যাবলের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(Wireless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Communicaliton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System)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56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49" grpId="0"/>
      <p:bldP spid="50" grpId="0"/>
      <p:bldP spid="50" grpId="1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495914" y="1000136"/>
            <a:ext cx="7054486" cy="3891177"/>
          </a:xfrm>
          <a:prstGeom prst="frame">
            <a:avLst>
              <a:gd name="adj1" fmla="val 3096"/>
            </a:avLst>
          </a:prstGeom>
          <a:gradFill flip="none" rotWithShape="1">
            <a:gsLst>
              <a:gs pos="93000">
                <a:srgbClr val="00B050"/>
              </a:gs>
              <a:gs pos="18000">
                <a:schemeClr val="accent2">
                  <a:lumMod val="75000"/>
                </a:schemeClr>
              </a:gs>
              <a:gs pos="0">
                <a:srgbClr val="FFC000"/>
              </a:gs>
              <a:gs pos="57000">
                <a:srgbClr val="00B050"/>
              </a:gs>
              <a:gs pos="92000">
                <a:srgbClr val="00B0F0"/>
              </a:gs>
              <a:gs pos="53000">
                <a:srgbClr val="92D050">
                  <a:alpha val="0"/>
                </a:srgbClr>
              </a:gs>
              <a:gs pos="74087">
                <a:srgbClr val="7030A0"/>
              </a:gs>
              <a:gs pos="35000">
                <a:srgbClr val="0070C0"/>
              </a:gs>
              <a:gs pos="61000">
                <a:srgbClr val="92D050"/>
              </a:gs>
              <a:gs pos="49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0" cap="rnd" cmpd="tri">
            <a:solidFill>
              <a:srgbClr val="92D050"/>
            </a:solidFill>
            <a:prstDash val="sysDash"/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8057" y="1088571"/>
            <a:ext cx="6877431" cy="3747920"/>
          </a:xfrm>
          <a:prstGeom prst="rect">
            <a:avLst/>
          </a:prstGeom>
          <a:noFill/>
          <a:ln w="76200" cmpd="dbl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304800" y="327104"/>
            <a:ext cx="10842171" cy="593859"/>
          </a:xfrm>
          <a:prstGeom prst="frame">
            <a:avLst>
              <a:gd name="adj1" fmla="val 3096"/>
            </a:avLst>
          </a:prstGeom>
          <a:gradFill flip="none" rotWithShape="1">
            <a:gsLst>
              <a:gs pos="93000">
                <a:srgbClr val="00B050"/>
              </a:gs>
              <a:gs pos="18000">
                <a:schemeClr val="accent2">
                  <a:lumMod val="75000"/>
                </a:schemeClr>
              </a:gs>
              <a:gs pos="0">
                <a:srgbClr val="FFC000"/>
              </a:gs>
              <a:gs pos="57000">
                <a:srgbClr val="00B050"/>
              </a:gs>
              <a:gs pos="92000">
                <a:srgbClr val="00B0F0"/>
              </a:gs>
              <a:gs pos="53000">
                <a:srgbClr val="92D050">
                  <a:alpha val="0"/>
                </a:srgbClr>
              </a:gs>
              <a:gs pos="74087">
                <a:srgbClr val="7030A0"/>
              </a:gs>
              <a:gs pos="35000">
                <a:srgbClr val="0070C0"/>
              </a:gs>
              <a:gs pos="61000">
                <a:srgbClr val="92D050"/>
              </a:gs>
              <a:gs pos="49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0" cap="rnd" cmpd="tri">
            <a:solidFill>
              <a:srgbClr val="92D050"/>
            </a:solidFill>
            <a:prstDash val="sysDash"/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   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72" y="1419618"/>
            <a:ext cx="6633028" cy="3120503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319314" y="5192936"/>
            <a:ext cx="10842171" cy="1270296"/>
          </a:xfrm>
          <a:prstGeom prst="frame">
            <a:avLst>
              <a:gd name="adj1" fmla="val 3096"/>
            </a:avLst>
          </a:prstGeom>
          <a:gradFill flip="none" rotWithShape="1">
            <a:gsLst>
              <a:gs pos="93000">
                <a:srgbClr val="00B050"/>
              </a:gs>
              <a:gs pos="18000">
                <a:schemeClr val="accent2">
                  <a:lumMod val="75000"/>
                </a:schemeClr>
              </a:gs>
              <a:gs pos="0">
                <a:srgbClr val="FFC000"/>
              </a:gs>
              <a:gs pos="57000">
                <a:srgbClr val="00B050"/>
              </a:gs>
              <a:gs pos="92000">
                <a:srgbClr val="00B0F0"/>
              </a:gs>
              <a:gs pos="53000">
                <a:srgbClr val="92D050">
                  <a:alpha val="0"/>
                </a:srgbClr>
              </a:gs>
              <a:gs pos="74087">
                <a:srgbClr val="7030A0"/>
              </a:gs>
              <a:gs pos="35000">
                <a:srgbClr val="0070C0"/>
              </a:gs>
              <a:gs pos="61000">
                <a:srgbClr val="92D050"/>
              </a:gs>
              <a:gs pos="49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0" cap="rnd" cmpd="tri">
            <a:solidFill>
              <a:srgbClr val="92D050"/>
            </a:solidFill>
            <a:prstDash val="sysDash"/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12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2084</TotalTime>
  <Words>1402</Words>
  <Application>Microsoft Office PowerPoint</Application>
  <PresentationFormat>Custom</PresentationFormat>
  <Paragraphs>148</Paragraphs>
  <Slides>23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328</cp:revision>
  <dcterms:created xsi:type="dcterms:W3CDTF">2020-10-27T09:28:43Z</dcterms:created>
  <dcterms:modified xsi:type="dcterms:W3CDTF">2020-11-04T05:07:01Z</dcterms:modified>
</cp:coreProperties>
</file>