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7" r:id="rId3"/>
    <p:sldId id="278" r:id="rId4"/>
    <p:sldId id="286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75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4D2-A6FF-4971-AF96-52AE93709B9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1784-6B96-4F9E-805A-B15D9984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9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4D2-A6FF-4971-AF96-52AE93709B9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1784-6B96-4F9E-805A-B15D9984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3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4D2-A6FF-4971-AF96-52AE93709B9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1784-6B96-4F9E-805A-B15D9984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3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4D2-A6FF-4971-AF96-52AE93709B9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1784-6B96-4F9E-805A-B15D9984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8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4D2-A6FF-4971-AF96-52AE93709B9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1784-6B96-4F9E-805A-B15D9984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3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4D2-A6FF-4971-AF96-52AE93709B9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1784-6B96-4F9E-805A-B15D9984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9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4D2-A6FF-4971-AF96-52AE93709B9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1784-6B96-4F9E-805A-B15D9984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9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4D2-A6FF-4971-AF96-52AE93709B9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1784-6B96-4F9E-805A-B15D9984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4D2-A6FF-4971-AF96-52AE93709B9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1784-6B96-4F9E-805A-B15D9984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1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4D2-A6FF-4971-AF96-52AE93709B9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1784-6B96-4F9E-805A-B15D9984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8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4D2-A6FF-4971-AF96-52AE93709B9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1784-6B96-4F9E-805A-B15D9984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9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54D2-A6FF-4971-AF96-52AE93709B9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A1784-6B96-4F9E-805A-B15D9984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49914" y="390783"/>
            <a:ext cx="383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السلام عليكم ورحمة الله</a:t>
            </a:r>
            <a:endParaRPr lang="en-US" sz="3600" dirty="0"/>
          </a:p>
        </p:txBody>
      </p:sp>
      <p:pic>
        <p:nvPicPr>
          <p:cNvPr id="6" name="videoblocks-orchid-bud-flower-blooming-timelapse-cu-phalaenopsis-orchid_hd0hfcdcz__2ab8d9264b1188df74f1a88596a2231a__P36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4412" y="1639688"/>
            <a:ext cx="8159398" cy="458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7" y="142492"/>
            <a:ext cx="9958387" cy="66297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0694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29367" y="433228"/>
            <a:ext cx="1733266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0447" y="2171645"/>
            <a:ext cx="212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এককভাবে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7804" y="2171645"/>
            <a:ext cx="1951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দলীয়ভাবে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929434">
            <a:off x="6146043" y="3607391"/>
            <a:ext cx="656457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মুনাসাখার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শাব্দিক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পারিভাষিক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অর্থদুটি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974603">
            <a:off x="1526760" y="3334389"/>
            <a:ext cx="702597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মুনাসাখার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মখস্থ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ar-SA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81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8174" y="4558352"/>
            <a:ext cx="9785444" cy="2123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4400" dirty="0" smtClean="0">
                <a:latin typeface="Nikosh" panose="02000000000000000000" pitchFamily="2" charset="0"/>
              </a:rPr>
              <a:t>انظر هذه الصورة: </a:t>
            </a:r>
            <a:r>
              <a:rPr lang="ar-IQ" sz="4400" dirty="0" smtClean="0">
                <a:latin typeface="Nikosh" panose="02000000000000000000" pitchFamily="2" charset="0"/>
              </a:rPr>
              <a:t>ثم اكتب </a:t>
            </a:r>
            <a:r>
              <a:rPr lang="ar-SA" sz="4400" dirty="0" smtClean="0">
                <a:latin typeface="Nikosh" panose="02000000000000000000" pitchFamily="2" charset="0"/>
              </a:rPr>
              <a:t>ماتت </a:t>
            </a:r>
            <a:r>
              <a:rPr lang="ar-SA" sz="4400" dirty="0" smtClean="0">
                <a:latin typeface="Nikosh" panose="02000000000000000000" pitchFamily="2" charset="0"/>
              </a:rPr>
              <a:t>امراة عن زوج وام وبنت ثم مات الزوج عن زوجة واب وام وبنت ثم ماتت البنت عن جدة وابنين وبنت فكيف المناسخة؟</a:t>
            </a:r>
            <a:endParaRPr lang="en-US" sz="4400" dirty="0">
              <a:latin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1749" y="395785"/>
            <a:ext cx="2961565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SA" sz="4800" dirty="0" smtClean="0">
                <a:latin typeface="Nikosh" panose="02000000000000000000" pitchFamily="2" charset="0"/>
              </a:rPr>
              <a:t>عمل المنزلى</a:t>
            </a:r>
            <a:endParaRPr lang="en-US" sz="4800" dirty="0">
              <a:latin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1856096"/>
            <a:ext cx="4207655" cy="24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7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2006" y="5459104"/>
            <a:ext cx="6796585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সর্ব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5" y="232011"/>
            <a:ext cx="8478922" cy="49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65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0172" y="2765603"/>
            <a:ext cx="5568287" cy="2585323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মো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গোলাম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মোস্তফা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অধ্যাপক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ভান্ডারিয়া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ছিদ্দি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কামিল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মাদ্রাসা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মুকুন্দিয়া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রাজবাড়ী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 rot="21079066">
            <a:off x="2351275" y="1371600"/>
            <a:ext cx="4094329" cy="4339988"/>
            <a:chOff x="2616957" y="743803"/>
            <a:chExt cx="4094329" cy="433998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234520" y="1023579"/>
              <a:ext cx="3057099" cy="328911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347114" y="1173704"/>
              <a:ext cx="3108275" cy="324417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616957" y="743803"/>
              <a:ext cx="4094329" cy="43399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30" y="1087438"/>
            <a:ext cx="2903503" cy="27116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18134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5874" y="2459504"/>
            <a:ext cx="4740251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/>
              <a:t>الصف – عالم سنة الثانية</a:t>
            </a:r>
          </a:p>
          <a:p>
            <a:pPr algn="ctr"/>
            <a:r>
              <a:rPr lang="ar-SA" sz="4000" dirty="0" smtClean="0"/>
              <a:t>المادة – الفرائض</a:t>
            </a:r>
          </a:p>
          <a:p>
            <a:pPr algn="ctr"/>
            <a:r>
              <a:rPr lang="ar-SA" sz="4000" dirty="0" smtClean="0"/>
              <a:t>الدرس – المناسخة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678837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9175" y="957263"/>
            <a:ext cx="180022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76" y="3153132"/>
            <a:ext cx="6372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মুনাসাখার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তোমরা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মুনাসাখার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মুনাসাখার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উদাহরণ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0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3" y="200517"/>
            <a:ext cx="10853809" cy="645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49633" y="221350"/>
            <a:ext cx="294791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معنى المناسخة لغة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750" y="1349953"/>
            <a:ext cx="1933929" cy="507831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التغيير</a:t>
            </a:r>
            <a:endParaRPr lang="en-US" sz="3600" dirty="0" smtClean="0"/>
          </a:p>
          <a:p>
            <a:pPr algn="r"/>
            <a:endParaRPr lang="en-US" sz="3600" dirty="0" smtClean="0"/>
          </a:p>
          <a:p>
            <a:pPr algn="r"/>
            <a:r>
              <a:rPr lang="ar-SA" sz="3600" dirty="0" smtClean="0"/>
              <a:t>التبديل</a:t>
            </a:r>
            <a:endParaRPr lang="en-US" sz="3600" dirty="0" smtClean="0"/>
          </a:p>
          <a:p>
            <a:pPr algn="r"/>
            <a:endParaRPr lang="en-US" sz="3600" dirty="0"/>
          </a:p>
          <a:p>
            <a:pPr algn="r"/>
            <a:r>
              <a:rPr lang="ar-SA" sz="3600" dirty="0" smtClean="0"/>
              <a:t>التحويل</a:t>
            </a:r>
            <a:endParaRPr lang="en-US" sz="3600" dirty="0" smtClean="0"/>
          </a:p>
          <a:p>
            <a:pPr algn="r"/>
            <a:endParaRPr lang="en-US" sz="3600" dirty="0"/>
          </a:p>
          <a:p>
            <a:pPr algn="r"/>
            <a:r>
              <a:rPr lang="ar-SA" sz="3600" dirty="0" smtClean="0"/>
              <a:t>التدوين</a:t>
            </a:r>
            <a:endParaRPr lang="en-US" sz="3600" dirty="0" smtClean="0"/>
          </a:p>
          <a:p>
            <a:pPr algn="r"/>
            <a:endParaRPr lang="en-US" sz="3600" dirty="0"/>
          </a:p>
          <a:p>
            <a:pPr algn="r"/>
            <a:r>
              <a:rPr lang="ar-SA" sz="3600" dirty="0" smtClean="0"/>
              <a:t>التبطيل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55918" y="1349953"/>
            <a:ext cx="2367674" cy="507831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রূপান্তর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স্থানান্তর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সংকলন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বাতিল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6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98794" y="682388"/>
            <a:ext cx="383502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معنى المناسخة اصطلاحا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0" y="2011107"/>
            <a:ext cx="738343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ان يموت بعض ورثة الميت قبل قسمة تركة وبذلك تكون المسئلة الاولى قد ذهبت وصار الحكم للثانية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69409" y="3893824"/>
            <a:ext cx="9253182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মৃত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পরিত্যক্ত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বন্টনের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পূর্বে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ওয়ারিশ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যাওয়া।আর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একারনেই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মাসয়ালাটি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অপসারিত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হুকুমটি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দ্বিতীয়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মাসয়ালায়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প্রযোজ্য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হওয়াকে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মুনাসাখা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92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600" y="1383309"/>
            <a:ext cx="11450473" cy="4832092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মুনাসাখার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পদ্বতি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: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মৃত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ওয়ারিশদের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প্রাপ্য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মাসয়ালা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তারপর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মৃতের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হাতে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শিরনামে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২য়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সারীর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ডানদিকে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লিখতে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হয়।এখন</a:t>
            </a:r>
            <a:r>
              <a:rPr lang="ar-SA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২য়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সারীর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মাসয়ালার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সংখা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হাতের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সংখার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তামাসুল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কোনদিকেই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লাগেনা।কিন্তু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তাওয়াফুক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দিকের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উফুকীদয়ে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তাবায়ুন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পূর্ন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সংখা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নীচের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মাসয়ালার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সংখা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উফুক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7061" y="382137"/>
            <a:ext cx="242930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كيفية المناسخة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974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0935" y="1165471"/>
            <a:ext cx="586267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মুনাসাখার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উদাহরন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137" y="3406517"/>
            <a:ext cx="11515725" cy="1446550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dirty="0" smtClean="0"/>
              <a:t>ماتت امرئة عن زوج وبنت وام فمات الزوج عن زوجة واب وام ثم ماتت البنت عن ابن وبنتين وجدة فكيف التصحيح والمناسخة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142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270</Words>
  <Application>Microsoft Office PowerPoint</Application>
  <PresentationFormat>Widescreen</PresentationFormat>
  <Paragraphs>46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50</cp:revision>
  <dcterms:created xsi:type="dcterms:W3CDTF">2019-08-02T10:43:38Z</dcterms:created>
  <dcterms:modified xsi:type="dcterms:W3CDTF">2020-11-04T14:05:44Z</dcterms:modified>
</cp:coreProperties>
</file>