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1"/>
  </p:notesMasterIdLst>
  <p:sldIdLst>
    <p:sldId id="510" r:id="rId2"/>
    <p:sldId id="507" r:id="rId3"/>
    <p:sldId id="503" r:id="rId4"/>
    <p:sldId id="429" r:id="rId5"/>
    <p:sldId id="349" r:id="rId6"/>
    <p:sldId id="504" r:id="rId7"/>
    <p:sldId id="511" r:id="rId8"/>
    <p:sldId id="512" r:id="rId9"/>
    <p:sldId id="459" r:id="rId10"/>
    <p:sldId id="472" r:id="rId11"/>
    <p:sldId id="487" r:id="rId12"/>
    <p:sldId id="488" r:id="rId13"/>
    <p:sldId id="489" r:id="rId14"/>
    <p:sldId id="490" r:id="rId15"/>
    <p:sldId id="492" r:id="rId16"/>
    <p:sldId id="493" r:id="rId17"/>
    <p:sldId id="494" r:id="rId18"/>
    <p:sldId id="495" r:id="rId19"/>
    <p:sldId id="496" r:id="rId20"/>
    <p:sldId id="497" r:id="rId21"/>
    <p:sldId id="498" r:id="rId22"/>
    <p:sldId id="499" r:id="rId23"/>
    <p:sldId id="500" r:id="rId24"/>
    <p:sldId id="502" r:id="rId25"/>
    <p:sldId id="453" r:id="rId26"/>
    <p:sldId id="423" r:id="rId27"/>
    <p:sldId id="425" r:id="rId28"/>
    <p:sldId id="483" r:id="rId29"/>
    <p:sldId id="50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  <p:cmAuthor id="2" name="Sabrin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FF9900"/>
    <a:srgbClr val="CCFFCC"/>
    <a:srgbClr val="006699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9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4332"/>
    </p:cViewPr>
  </p:sorterViewPr>
  <p:notesViewPr>
    <p:cSldViewPr>
      <p:cViewPr varScale="1">
        <p:scale>
          <a:sx n="56" d="100"/>
          <a:sy n="56" d="100"/>
        </p:scale>
        <p:origin x="-285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6B96-DADB-4631-8291-711235C40DE4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CC45-6B04-47A7-B4E4-57F4597FD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8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89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98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92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61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27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865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2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68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35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321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33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379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737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514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070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যেকোন  ছবি দিয়ে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দলগত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কাজ দিতে পারেন।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212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352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শিক্ষক প্রয়োজনে মূল্যায়নের প্রশ্ন পরিবর্তন করে নিতে পারেন।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345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  অন্য উপায়ে বাড়ির কাজ( বাড়ির কাজ অবশ্যই শিক্ষার্থীর চিন্তন শক্তি বিকাশে সহায়ক হতে হবে) দিতে পারেন।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6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51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62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04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 এর মাধ্যমে জন্ম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গ্রন্থ ও অন্যান্য তথ্য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 হবে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9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>
                <a:latin typeface="NikoshBAN" pitchFamily="2" charset="0"/>
                <a:cs typeface="NikoshBAN" pitchFamily="2" charset="0"/>
              </a:rPr>
              <a:t> নিজে  আদর্শ পাঠ দিবেন এবং শিক্ষার্থীদের দ্বারা সরব পাঠ  সম্পন্ন করাবেন</a:t>
            </a:r>
            <a:r>
              <a:rPr lang="bn-BD" baseline="0" dirty="0"/>
              <a:t>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67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প্রথমে মূল শব্দ আসবে তারপর ছবি তারপর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 আসবে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82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20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FBC9-5E81-4043-8D69-45EB9947B288}" type="datetime1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29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DF7D-3C72-4E1E-BD12-9FB58670CD0B}" type="datetime1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4658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DF7D-3C72-4E1E-BD12-9FB58670CD0B}" type="datetime1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3142714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DF7D-3C72-4E1E-BD12-9FB58670CD0B}" type="datetime1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21456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DF7D-3C72-4E1E-BD12-9FB58670CD0B}" type="datetime1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6432695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DF7D-3C72-4E1E-BD12-9FB58670CD0B}" type="datetime1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0136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0952-66D0-4581-BD5D-ADBA9A3A5345}" type="datetime1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33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FA5-3461-4ECE-B464-48D045D25C91}" type="datetime1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43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551B-FF9A-4257-A64A-4421988FDFC7}" type="datetime1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62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98B0-9C74-4EBC-B164-5F40525C9E28}" type="datetime1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66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D4BD-8333-48B6-9D26-9F7099E1AACB}" type="datetime1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61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BFA2-C479-4067-9630-5B45DA5066B4}" type="datetime1">
              <a:rPr lang="en-US" smtClean="0"/>
              <a:pPr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642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6DEF-2F0E-4468-8330-6B145D8885CB}" type="datetime1">
              <a:rPr lang="en-US" smtClean="0"/>
              <a:pPr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52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52400" y="228600"/>
            <a:ext cx="8763000" cy="6477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04800" y="381000"/>
            <a:ext cx="8458200" cy="6172200"/>
          </a:xfrm>
          <a:prstGeom prst="rect">
            <a:avLst/>
          </a:prstGeom>
          <a:noFill/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02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9ADB-6D35-4DA1-AAA7-5AECE9C0A6E6}" type="datetime1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295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6848-7547-4CE6-95CE-9100D47C8D33}" type="datetime1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854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DF7D-3C72-4E1E-BD12-9FB58670CD0B}" type="datetime1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p:transition spd="slow">
    <p:wipe/>
  </p:transition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13652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96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7505"/>
            <a:ext cx="8534400" cy="49302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FEFB76B-82BC-4A69-85A3-A267E5F825BC}"/>
              </a:ext>
            </a:extLst>
          </p:cNvPr>
          <p:cNvSpPr/>
          <p:nvPr/>
        </p:nvSpPr>
        <p:spPr>
          <a:xfrm>
            <a:off x="152400" y="6248400"/>
            <a:ext cx="8991600" cy="593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10165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Vertical Scroll 3"/>
          <p:cNvSpPr/>
          <p:nvPr/>
        </p:nvSpPr>
        <p:spPr>
          <a:xfrm>
            <a:off x="2362200" y="152400"/>
            <a:ext cx="3581400" cy="6858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7800" y="5486400"/>
            <a:ext cx="685800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 ছবি ভালোভাবে দেখে  একটি অনুচ্ছেদ লেখ।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1524000"/>
            <a:ext cx="4354286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2051148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1600" y="304800"/>
            <a:ext cx="5257800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নির্ঝর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ছুটে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অবিরাম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81" y="2514600"/>
            <a:ext cx="7002638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8638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11/5/2020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81200" y="5105400"/>
            <a:ext cx="5638800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দিচ্ছে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পাহারা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আকাশেতে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"/>
            <a:ext cx="3106560" cy="3663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360" y="381000"/>
            <a:ext cx="3200400" cy="3663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6603130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3600" y="5181600"/>
            <a:ext cx="4419600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অক্ষরগুলি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তুলি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অন্তরে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জাগে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" y="609600"/>
            <a:ext cx="6027420" cy="412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9526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11/5/2020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4648200"/>
            <a:ext cx="5867400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শিখি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কাছে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অজানা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আনন্দে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90030"/>
            <a:ext cx="3886200" cy="3219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9200"/>
            <a:ext cx="3886200" cy="3219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41230859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47800" y="5105400"/>
            <a:ext cx="5562600" cy="1295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অক্ষরে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পড়ে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76400"/>
            <a:ext cx="4023360" cy="3033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72"/>
          <a:stretch/>
        </p:blipFill>
        <p:spPr>
          <a:xfrm>
            <a:off x="548640" y="457200"/>
            <a:ext cx="3992880" cy="2973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8234195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4953000"/>
            <a:ext cx="7143067" cy="1371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চিঠিখানা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52600"/>
            <a:ext cx="3758393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1" y="533400"/>
            <a:ext cx="3814585" cy="2881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6807202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35869" y="5410200"/>
            <a:ext cx="5257800" cy="1295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উপমায়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অপরূপ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998" y="3048000"/>
            <a:ext cx="2616476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48000"/>
            <a:ext cx="2858368" cy="2067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31" y="538283"/>
            <a:ext cx="272821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8"/>
          <a:stretch/>
        </p:blipFill>
        <p:spPr>
          <a:xfrm>
            <a:off x="1295400" y="538282"/>
            <a:ext cx="2858368" cy="2214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287566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0" y="4800600"/>
            <a:ext cx="5562600" cy="1295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সকাল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দুপুর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নূপুর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বাজায়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3400"/>
            <a:ext cx="7162800" cy="3825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731856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05000" y="4267200"/>
            <a:ext cx="51816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অক্ষরে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বুঝি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" y="320040"/>
            <a:ext cx="3429000" cy="2486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99"/>
          <a:stretch/>
        </p:blipFill>
        <p:spPr>
          <a:xfrm>
            <a:off x="5334000" y="333375"/>
            <a:ext cx="3149880" cy="2486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11716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43200" y="3886200"/>
            <a:ext cx="556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সপ্তম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বাংলা প্রথম পত্র</a:t>
            </a:r>
          </a:p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৪০ মিনিট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971800" y="65827"/>
            <a:ext cx="58674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r>
              <a:rPr lang="en-US" sz="4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মোহাম্মদ</a:t>
            </a:r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জসীম</a:t>
            </a:r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উদ্দিন</a:t>
            </a:r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IN" sz="4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সহকারী শিক্ষক</a:t>
            </a:r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en-US" sz="4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আইসিটি</a:t>
            </a:r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endParaRPr lang="bn-IN" sz="4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4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রামপুর</a:t>
            </a:r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উচ্চ বিদ্যালয়</a:t>
            </a:r>
          </a:p>
          <a:p>
            <a:r>
              <a:rPr lang="en-US" sz="4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বুড়িচং</a:t>
            </a:r>
            <a:r>
              <a:rPr lang="bn-IN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4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কুমিল্লা</a:t>
            </a:r>
            <a:r>
              <a:rPr lang="bn-IN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4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30480"/>
            <a:ext cx="2971800" cy="2928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2265295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4572000"/>
            <a:ext cx="7143067" cy="175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স্বপ্নের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রূপকথা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যতো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অন্তরে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ঢেউ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36808"/>
            <a:ext cx="35560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06328"/>
            <a:ext cx="3571533" cy="2682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35180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7400" y="4648200"/>
            <a:ext cx="5638800" cy="1981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আত্মীয়-পর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সকলেরে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90600"/>
            <a:ext cx="27432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076450"/>
            <a:ext cx="2910114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81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3600" y="5257800"/>
            <a:ext cx="4800600" cy="116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আশা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বিমোহিত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95400"/>
            <a:ext cx="3704530" cy="2652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10" y="381000"/>
            <a:ext cx="4148090" cy="2605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87300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03120" y="5410200"/>
            <a:ext cx="4572000" cy="102951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অক্ষরে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পাথরে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শিলালিপি লেখা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228600"/>
            <a:ext cx="438912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9767194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4724400"/>
            <a:ext cx="7143067" cy="175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এই ভাষা দিয়ে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গান লিখে নিয়ে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যুদ্ধ করেছি জয়।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600"/>
            <a:ext cx="305181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897" y="609600"/>
            <a:ext cx="306705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417" y="2835611"/>
            <a:ext cx="3051810" cy="1711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2682240"/>
            <a:ext cx="30670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153304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49" y="838200"/>
            <a:ext cx="7403702" cy="4444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685800" y="228600"/>
            <a:ext cx="7239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Vertical Scroll 16"/>
          <p:cNvSpPr/>
          <p:nvPr/>
        </p:nvSpPr>
        <p:spPr>
          <a:xfrm>
            <a:off x="2705100" y="68943"/>
            <a:ext cx="3467100" cy="615043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0" y="5279404"/>
            <a:ext cx="6629400" cy="12834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স্বপ্নের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রূপকথা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যতো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অন্তরে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ঢেউ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”-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91080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9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মহাদেব সাহার  রচিত গ্রন্থ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কোনটি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2400" y="2116281"/>
            <a:ext cx="382506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বাজনা লড়াই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95801" y="2130650"/>
            <a:ext cx="4191000" cy="61491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বসন্ত উৎসব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152400" y="3070860"/>
            <a:ext cx="383742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 কোথায় যায়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72000" y="3124200"/>
            <a:ext cx="4114800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সরষে ফুলের নদী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25190" y="820881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027" y="42672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স্বাধীনতাকামীদের উদ্বুদ্ধ করেছে-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65010" y="4999185"/>
            <a:ext cx="26973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ক) আরবি ভাষা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5105400" y="5836450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ইংরেজি ভাষা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163410" y="5929053"/>
            <a:ext cx="2722790" cy="5867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 ভাষা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5105400" y="4969603"/>
            <a:ext cx="2697390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ফার্সি ভাষা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18178" y="190500"/>
            <a:ext cx="30395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29718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  <p:sp>
        <p:nvSpPr>
          <p:cNvPr id="2" name="Oval 1"/>
          <p:cNvSpPr/>
          <p:nvPr/>
        </p:nvSpPr>
        <p:spPr>
          <a:xfrm>
            <a:off x="7191829" y="315190"/>
            <a:ext cx="1524000" cy="1468581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62981" y="5839650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852585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43951" y="1143000"/>
            <a:ext cx="7157049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 অক্ষর বাঙালির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0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চিত্তকে আনন্দে ভরে দেয়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বুকে আশার সঞ্চার করে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আরাম-আয়েসে</a:t>
            </a:r>
            <a:r>
              <a:rPr lang="bn-IN" sz="32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ভাষা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95400" y="4454709"/>
            <a:ext cx="2209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029200" y="4444461"/>
            <a:ext cx="2209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302657" y="5552451"/>
            <a:ext cx="2209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029200" y="5552451"/>
            <a:ext cx="2209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43000" y="365989"/>
            <a:ext cx="38862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315200" y="76200"/>
            <a:ext cx="1524000" cy="146858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445470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723805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2057400" y="609600"/>
            <a:ext cx="4419600" cy="9906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975360" y="2743200"/>
            <a:ext cx="7010400" cy="23622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বাংলা ভাষা বিষয়ক দশটি বাক্যের একটি  অনুচ্ছেদ লিখে আনবে।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85850"/>
            <a:ext cx="6248400" cy="4686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304800"/>
            <a:ext cx="5116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91699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03"/>
          <a:stretch/>
        </p:blipFill>
        <p:spPr>
          <a:xfrm>
            <a:off x="228600" y="838200"/>
            <a:ext cx="8387424" cy="38252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26812" y="4800600"/>
            <a:ext cx="4191000" cy="1143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311572" y="4800600"/>
            <a:ext cx="4191000" cy="1143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অক্ষর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033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" y="1943100"/>
            <a:ext cx="7810500" cy="4762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76200"/>
            <a:ext cx="6172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6600" b="1" spc="50" dirty="0" err="1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600" b="1" spc="5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en-US" sz="6600" b="1" spc="5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</a:t>
            </a:r>
            <a:r>
              <a:rPr lang="en-US" sz="6600" b="1" spc="5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রে</a:t>
            </a:r>
            <a:endParaRPr lang="en-US" sz="6600" b="1" spc="5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r">
              <a:spcBef>
                <a:spcPct val="0"/>
              </a:spcBef>
              <a:defRPr/>
            </a:pPr>
            <a:r>
              <a:rPr lang="bn-BD" sz="6000" b="1" spc="5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800" b="1" spc="50" dirty="0" err="1">
                <a:ln w="1905"/>
                <a:solidFill>
                  <a:srgbClr val="99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মহাদেব</a:t>
            </a:r>
            <a:r>
              <a:rPr lang="en-US" sz="4800" b="1" spc="50" dirty="0">
                <a:ln w="1905"/>
                <a:solidFill>
                  <a:srgbClr val="99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905"/>
                <a:solidFill>
                  <a:srgbClr val="99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সাহা</a:t>
            </a:r>
            <a:endParaRPr lang="en-US" sz="4800" b="1" spc="50" dirty="0">
              <a:ln w="1905"/>
              <a:solidFill>
                <a:srgbClr val="99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574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976718" y="174171"/>
            <a:ext cx="3962400" cy="9144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609600" y="1295400"/>
            <a:ext cx="7924800" cy="49530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en-US" sz="36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</a:t>
            </a:r>
            <a:r>
              <a:rPr lang="en-US" sz="360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ব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র্ণনা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marL="623888" indent="-623888" algn="just">
              <a:defRPr/>
            </a:pP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নতুন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অনুচ্ছেদ গঠন কর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 চরণসমূহের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124200" y="98028"/>
            <a:ext cx="2743200" cy="81637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 কবি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400800" y="228600"/>
            <a:ext cx="2590800" cy="2209800"/>
          </a:xfrm>
          <a:prstGeom prst="wedgeRoundRectCallout">
            <a:avLst>
              <a:gd name="adj1" fmla="val -77077"/>
              <a:gd name="adj2" fmla="val 6665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উল্লেখযোগ্য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: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248400" y="4038600"/>
            <a:ext cx="2743200" cy="2067818"/>
          </a:xfrm>
          <a:prstGeom prst="wedgeRoundRectCallout">
            <a:avLst>
              <a:gd name="adj1" fmla="val -71095"/>
              <a:gd name="adj2" fmla="val -2275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উল্লেখযোগ্য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42239" y="4305300"/>
            <a:ext cx="2590800" cy="1905000"/>
          </a:xfrm>
          <a:prstGeom prst="wedgeRoundRectCallout">
            <a:avLst>
              <a:gd name="adj1" fmla="val 73961"/>
              <a:gd name="adj2" fmla="val -3741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উল্লেখযোগ্য গ্রন্থ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28600" y="838200"/>
            <a:ext cx="2590800" cy="2057400"/>
          </a:xfrm>
          <a:prstGeom prst="wedgeRoundRectCallout">
            <a:avLst>
              <a:gd name="adj1" fmla="val 75933"/>
              <a:gd name="adj2" fmla="val 3751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352800" y="3627120"/>
            <a:ext cx="2362199" cy="11386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মহাদেব সাহা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81039" y="2560320"/>
            <a:ext cx="2729561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3200" dirty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42239" y="3111787"/>
            <a:ext cx="2971800" cy="10792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IN" sz="3200" dirty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: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0840" y="28194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latin typeface="NikoshBAN" pitchFamily="2" charset="0"/>
                <a:cs typeface="NikoshBAN" pitchFamily="2" charset="0"/>
              </a:rPr>
              <a:t>১৯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৪৪খ্রি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ষ্টাব্দে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8039" y="337762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200" dirty="0">
                <a:latin typeface="NikoshBAN" pitchFamily="2" charset="0"/>
                <a:cs typeface="NikoshBAN" pitchFamily="2" charset="0"/>
              </a:rPr>
              <a:t>সিরাজগঞ্জ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29400" y="1377434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এই গৃহ এই সন্ন্যাস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সরষে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নদী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1" y="15621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বাংলা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একাডে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একুশে পদক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48400" y="4939605"/>
            <a:ext cx="262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অস্তমিত কালের গৌরব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5029200"/>
            <a:ext cx="2133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টাপুর টুপুর মেঘের দুপুর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9" y="1337171"/>
            <a:ext cx="2057400" cy="183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62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/>
      <p:bldP spid="18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2242457" y="3550920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MG_20140821_001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8590" y="295275"/>
            <a:ext cx="4340860" cy="3255645"/>
          </a:xfrm>
          <a:prstGeom prst="round2Diag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2362200" y="47065"/>
            <a:ext cx="4876800" cy="1781735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G_20140821_00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562224"/>
            <a:ext cx="4807527" cy="3305175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3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943600" y="3124200"/>
            <a:ext cx="2895600" cy="1219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পাথরে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খোদাই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19800" y="1447800"/>
            <a:ext cx="2819400" cy="121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ঝরনা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32004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শিলালিপি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0600" y="228600"/>
            <a:ext cx="7010400" cy="9289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নেই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94360" y="51054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উপমা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0" y="5044440"/>
            <a:ext cx="27432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3400" y="153924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নির্ঝর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3073146"/>
            <a:ext cx="2438400" cy="1621536"/>
          </a:xfrm>
          <a:prstGeom prst="rect">
            <a:avLst/>
          </a:prstGeom>
        </p:spPr>
      </p:pic>
      <p:pic>
        <p:nvPicPr>
          <p:cNvPr id="14" name="Picture 2" descr="C:\Users\abdul baten\Desktop\29399a7bae3268203200276a337866e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1320" y="1295400"/>
            <a:ext cx="2438400" cy="1501140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0" r="21400" b="46097"/>
          <a:stretch/>
        </p:blipFill>
        <p:spPr>
          <a:xfrm>
            <a:off x="2941321" y="4953000"/>
            <a:ext cx="2514326" cy="152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72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10423</TotalTime>
  <Words>902</Words>
  <Application>Microsoft Office PowerPoint</Application>
  <PresentationFormat>On-screen Show (4:3)</PresentationFormat>
  <Paragraphs>189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Kalpurush</vt:lpstr>
      <vt:lpstr>Mangal</vt:lpstr>
      <vt:lpstr>NikoshBAN</vt:lpstr>
      <vt:lpstr>Times New Roman</vt:lpstr>
      <vt:lpstr>Trebuchet MS</vt:lpstr>
      <vt:lpstr>Vrinda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Rasel</cp:lastModifiedBy>
  <cp:revision>1031</cp:revision>
  <dcterms:created xsi:type="dcterms:W3CDTF">2006-08-16T00:00:00Z</dcterms:created>
  <dcterms:modified xsi:type="dcterms:W3CDTF">2020-11-05T05:45:40Z</dcterms:modified>
</cp:coreProperties>
</file>