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381000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4"/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1568381"/>
            <a:ext cx="8763000" cy="5271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9674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381000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0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000" b="1" u="sng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Desktop\20170401_14125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752600"/>
            <a:ext cx="3810000" cy="44069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495800" y="381000"/>
            <a:ext cx="41910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মোঃ লুৎফুর রহমান</a:t>
            </a:r>
          </a:p>
          <a:p>
            <a:pPr algn="ctr"/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প্রভাষক, ইসঃ ইতিহাস, </a:t>
            </a:r>
            <a:endParaRPr lang="en-US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রাজাবাড়ি ইসলামিয়া সিনিয়র আলিম মাদরাসা</a:t>
            </a:r>
          </a:p>
          <a:p>
            <a:pPr algn="ctr"/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শ্রীপুর-গাজিপুর। </a:t>
            </a:r>
          </a:p>
          <a:p>
            <a:pPr algn="ctr"/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০১৭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১৭-৬৪৪১৬৩</a:t>
            </a:r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347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838200"/>
            <a:ext cx="533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u="sng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40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2133600"/>
            <a:ext cx="5257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শ্রেনিঃ নবম</a:t>
            </a:r>
          </a:p>
          <a:p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বিষয়ঃইসলামের ইতিহাস।</a:t>
            </a:r>
          </a:p>
          <a:p>
            <a:endParaRPr lang="bn-BD" sz="36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006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096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   </a:t>
            </a:r>
            <a:r>
              <a:rPr lang="bn-BD" sz="36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পাঠের </a:t>
            </a:r>
            <a:r>
              <a:rPr lang="bn-BD" sz="36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শিরোনাম</a:t>
            </a:r>
            <a:endParaRPr lang="en-US" sz="3600" b="1" u="sng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1828800"/>
            <a:ext cx="4038600" cy="4038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8200" y="1842655"/>
            <a:ext cx="4114800" cy="3948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02278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066799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		শিখন ফল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733912"/>
            <a:ext cx="7772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১।বদর যুদ্ধ কত সালে হয় বলতে পারবে।</a:t>
            </a:r>
          </a:p>
          <a:p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২।বদর প্রান্তর কোথায় অবস্থিত </a:t>
            </a:r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বলতেপারবে</a:t>
            </a:r>
            <a:endParaRPr lang="bn-BD" sz="32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৩।বদর যুদ্ধের কারন বিশ্লেষন করতে পারবে।</a:t>
            </a:r>
          </a:p>
          <a:p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৪।বদর যুদ্ধের তাৎপর্য ব্যাখ্যা করতে </a:t>
            </a:r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পারবে ।</a:t>
            </a:r>
            <a:endParaRPr lang="bn-BD" sz="32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8230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762000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	একক কাজ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1612612"/>
            <a:ext cx="670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বদর যুদ্ধ  শাহাদাত বরনকারি কয়েকজন সাহাবির নাম লিখ।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196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85800"/>
            <a:ext cx="624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		মূল্যায়ন</a:t>
            </a:r>
            <a:endParaRPr lang="en-US" sz="44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175260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বদর যুদ্ধ কখন হয়েছিল?</a:t>
            </a:r>
            <a:endParaRPr lang="en-US" sz="28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562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440138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4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625024"/>
            <a:ext cx="624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বদর যুদ্ধের ফলাফল লিখে আনবে।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2923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52400"/>
            <a:ext cx="480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	ধন্যবাদ</a:t>
            </a:r>
            <a:endParaRPr lang="en-US" sz="6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990600"/>
            <a:ext cx="8305800" cy="553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968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90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TTC</dc:creator>
  <cp:lastModifiedBy>TCS</cp:lastModifiedBy>
  <cp:revision>38</cp:revision>
  <dcterms:created xsi:type="dcterms:W3CDTF">2006-08-16T00:00:00Z</dcterms:created>
  <dcterms:modified xsi:type="dcterms:W3CDTF">2020-11-04T18:46:29Z</dcterms:modified>
</cp:coreProperties>
</file>