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77" r:id="rId2"/>
    <p:sldId id="278" r:id="rId3"/>
    <p:sldId id="271" r:id="rId4"/>
    <p:sldId id="257" r:id="rId5"/>
    <p:sldId id="282" r:id="rId6"/>
    <p:sldId id="292" r:id="rId7"/>
    <p:sldId id="268" r:id="rId8"/>
    <p:sldId id="291" r:id="rId9"/>
    <p:sldId id="280" r:id="rId10"/>
    <p:sldId id="283" r:id="rId11"/>
    <p:sldId id="284" r:id="rId12"/>
    <p:sldId id="285" r:id="rId13"/>
    <p:sldId id="286" r:id="rId14"/>
    <p:sldId id="287" r:id="rId15"/>
    <p:sldId id="260" r:id="rId16"/>
    <p:sldId id="289" r:id="rId17"/>
    <p:sldId id="263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D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9BBD7-8088-4D4E-954B-17C91D6B0DB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422F58-D855-42E5-A2C4-0E267CA7A905}">
      <dgm:prSet phldrT="[Text]"/>
      <dgm:spPr/>
      <dgm:t>
        <a:bodyPr/>
        <a:lstStyle/>
        <a:p>
          <a:r>
            <a:rPr lang="en-US" dirty="0" smtClean="0"/>
            <a:t>&lt;html&gt;</a:t>
          </a:r>
          <a:endParaRPr lang="en-US" dirty="0"/>
        </a:p>
      </dgm:t>
    </dgm:pt>
    <dgm:pt modelId="{AD7DE212-C435-4FE3-B355-F1BB26E68B95}" type="parTrans" cxnId="{1DF28CB7-A0B2-4177-B458-5224BFB6323D}">
      <dgm:prSet/>
      <dgm:spPr/>
      <dgm:t>
        <a:bodyPr/>
        <a:lstStyle/>
        <a:p>
          <a:endParaRPr lang="en-US"/>
        </a:p>
      </dgm:t>
    </dgm:pt>
    <dgm:pt modelId="{C6BBBE8A-E479-4550-BF8C-60D8075341F2}" type="sibTrans" cxnId="{1DF28CB7-A0B2-4177-B458-5224BFB6323D}">
      <dgm:prSet/>
      <dgm:spPr/>
      <dgm:t>
        <a:bodyPr/>
        <a:lstStyle/>
        <a:p>
          <a:endParaRPr lang="en-US"/>
        </a:p>
      </dgm:t>
    </dgm:pt>
    <dgm:pt modelId="{B6771E88-7C46-4B62-AB4C-51B07B9D669B}">
      <dgm:prSet phldrT="[Text]"/>
      <dgm:spPr/>
      <dgm:t>
        <a:bodyPr/>
        <a:lstStyle/>
        <a:p>
          <a:r>
            <a:rPr lang="en-US" dirty="0" smtClean="0"/>
            <a:t>&lt;head&gt;</a:t>
          </a:r>
          <a:endParaRPr lang="en-US" dirty="0"/>
        </a:p>
      </dgm:t>
    </dgm:pt>
    <dgm:pt modelId="{E26642D1-D6D9-4DEA-AF12-FAAE0AF09F60}" type="parTrans" cxnId="{15BB3BAC-7E65-4AB3-AEDE-95CBE5D9E84C}">
      <dgm:prSet/>
      <dgm:spPr/>
      <dgm:t>
        <a:bodyPr/>
        <a:lstStyle/>
        <a:p>
          <a:endParaRPr lang="en-US"/>
        </a:p>
      </dgm:t>
    </dgm:pt>
    <dgm:pt modelId="{AE4A2269-51C4-4AEC-BCDC-C2283212E85F}" type="sibTrans" cxnId="{15BB3BAC-7E65-4AB3-AEDE-95CBE5D9E84C}">
      <dgm:prSet/>
      <dgm:spPr/>
      <dgm:t>
        <a:bodyPr/>
        <a:lstStyle/>
        <a:p>
          <a:endParaRPr lang="en-US"/>
        </a:p>
      </dgm:t>
    </dgm:pt>
    <dgm:pt modelId="{17068D96-7FCF-436F-A0A4-6777B77BEC7C}">
      <dgm:prSet phldrT="[Text]"/>
      <dgm:spPr/>
      <dgm:t>
        <a:bodyPr/>
        <a:lstStyle/>
        <a:p>
          <a:r>
            <a:rPr lang="en-US" dirty="0" smtClean="0"/>
            <a:t>&lt;title&gt;</a:t>
          </a:r>
          <a:endParaRPr lang="en-US" dirty="0"/>
        </a:p>
      </dgm:t>
    </dgm:pt>
    <dgm:pt modelId="{DECBF239-C2C3-4D79-9C4F-E457574900A3}" type="parTrans" cxnId="{985DB642-7E47-4031-A6ED-D406B716169A}">
      <dgm:prSet/>
      <dgm:spPr/>
      <dgm:t>
        <a:bodyPr/>
        <a:lstStyle/>
        <a:p>
          <a:endParaRPr lang="en-US"/>
        </a:p>
      </dgm:t>
    </dgm:pt>
    <dgm:pt modelId="{F5BDB833-3A76-4409-84CD-5409CC7E8CA6}" type="sibTrans" cxnId="{985DB642-7E47-4031-A6ED-D406B716169A}">
      <dgm:prSet/>
      <dgm:spPr/>
      <dgm:t>
        <a:bodyPr/>
        <a:lstStyle/>
        <a:p>
          <a:endParaRPr lang="en-US"/>
        </a:p>
      </dgm:t>
    </dgm:pt>
    <dgm:pt modelId="{E43DAABE-B03A-409E-9E84-2D2542E9D131}">
      <dgm:prSet phldrT="[Text]"/>
      <dgm:spPr/>
      <dgm:t>
        <a:bodyPr/>
        <a:lstStyle/>
        <a:p>
          <a:r>
            <a:rPr lang="en-US" dirty="0" smtClean="0"/>
            <a:t>&lt;body&gt;</a:t>
          </a:r>
          <a:endParaRPr lang="en-US" dirty="0"/>
        </a:p>
      </dgm:t>
    </dgm:pt>
    <dgm:pt modelId="{6F06C868-BB58-45DD-A11B-BE0A1CE896DF}" type="parTrans" cxnId="{7FF3895C-F322-43C6-BC8F-FD0155E5A7A4}">
      <dgm:prSet/>
      <dgm:spPr/>
      <dgm:t>
        <a:bodyPr/>
        <a:lstStyle/>
        <a:p>
          <a:endParaRPr lang="en-US"/>
        </a:p>
      </dgm:t>
    </dgm:pt>
    <dgm:pt modelId="{5A168AD8-EF56-415A-9D53-8FCD8EF8D2B6}" type="sibTrans" cxnId="{7FF3895C-F322-43C6-BC8F-FD0155E5A7A4}">
      <dgm:prSet/>
      <dgm:spPr/>
      <dgm:t>
        <a:bodyPr/>
        <a:lstStyle/>
        <a:p>
          <a:endParaRPr lang="en-US"/>
        </a:p>
      </dgm:t>
    </dgm:pt>
    <dgm:pt modelId="{2C84819D-C9EA-42B4-A719-6E61A9A73DCE}">
      <dgm:prSet phldrT="[Text]"/>
      <dgm:spPr/>
      <dgm:t>
        <a:bodyPr/>
        <a:lstStyle/>
        <a:p>
          <a:r>
            <a:rPr lang="en-US" dirty="0" smtClean="0"/>
            <a:t>&lt;/html&gt;</a:t>
          </a:r>
          <a:endParaRPr lang="en-US" dirty="0"/>
        </a:p>
      </dgm:t>
    </dgm:pt>
    <dgm:pt modelId="{8C69CEA2-5D2D-4520-B917-DB0403B51BF8}" type="parTrans" cxnId="{600DF1D4-50E2-4F50-9FD4-38C02A5F3E00}">
      <dgm:prSet/>
      <dgm:spPr/>
      <dgm:t>
        <a:bodyPr/>
        <a:lstStyle/>
        <a:p>
          <a:endParaRPr lang="en-US"/>
        </a:p>
      </dgm:t>
    </dgm:pt>
    <dgm:pt modelId="{F3798DB4-E356-4F8B-8683-A502A30E0E1C}" type="sibTrans" cxnId="{600DF1D4-50E2-4F50-9FD4-38C02A5F3E00}">
      <dgm:prSet/>
      <dgm:spPr/>
      <dgm:t>
        <a:bodyPr/>
        <a:lstStyle/>
        <a:p>
          <a:endParaRPr lang="en-US"/>
        </a:p>
      </dgm:t>
    </dgm:pt>
    <dgm:pt modelId="{0697A961-E6F0-4695-810E-F3170BDFFB2A}" type="pres">
      <dgm:prSet presAssocID="{7EE9BBD7-8088-4D4E-954B-17C91D6B0D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B7622-C867-46B1-A93B-A7430DB3E765}" type="pres">
      <dgm:prSet presAssocID="{FE422F58-D855-42E5-A2C4-0E267CA7A905}" presName="dummy" presStyleCnt="0"/>
      <dgm:spPr/>
    </dgm:pt>
    <dgm:pt modelId="{06DD3C0D-D025-42CE-9904-2584C8F1C70A}" type="pres">
      <dgm:prSet presAssocID="{FE422F58-D855-42E5-A2C4-0E267CA7A90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7CCD8-FFAB-41B0-82EE-1A2CC4FDAEBA}" type="pres">
      <dgm:prSet presAssocID="{C6BBBE8A-E479-4550-BF8C-60D8075341F2}" presName="sibTrans" presStyleLbl="node1" presStyleIdx="0" presStyleCnt="5"/>
      <dgm:spPr/>
      <dgm:t>
        <a:bodyPr/>
        <a:lstStyle/>
        <a:p>
          <a:endParaRPr lang="en-US"/>
        </a:p>
      </dgm:t>
    </dgm:pt>
    <dgm:pt modelId="{EA8996C0-DBEA-47B4-8B90-9C5B5ED666EC}" type="pres">
      <dgm:prSet presAssocID="{B6771E88-7C46-4B62-AB4C-51B07B9D669B}" presName="dummy" presStyleCnt="0"/>
      <dgm:spPr/>
    </dgm:pt>
    <dgm:pt modelId="{97E5F016-2F22-4C50-9BD6-F6247F790640}" type="pres">
      <dgm:prSet presAssocID="{B6771E88-7C46-4B62-AB4C-51B07B9D669B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1C1F0-155E-4312-8154-D3003C39804F}" type="pres">
      <dgm:prSet presAssocID="{AE4A2269-51C4-4AEC-BCDC-C2283212E85F}" presName="sibTrans" presStyleLbl="node1" presStyleIdx="1" presStyleCnt="5"/>
      <dgm:spPr/>
      <dgm:t>
        <a:bodyPr/>
        <a:lstStyle/>
        <a:p>
          <a:endParaRPr lang="en-US"/>
        </a:p>
      </dgm:t>
    </dgm:pt>
    <dgm:pt modelId="{1BF543E5-106E-40D2-9987-4840BB663B09}" type="pres">
      <dgm:prSet presAssocID="{17068D96-7FCF-436F-A0A4-6777B77BEC7C}" presName="dummy" presStyleCnt="0"/>
      <dgm:spPr/>
    </dgm:pt>
    <dgm:pt modelId="{4EB089BC-6D78-43DE-8DCC-81C7D36368F7}" type="pres">
      <dgm:prSet presAssocID="{17068D96-7FCF-436F-A0A4-6777B77BEC7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91C06-4A4D-4DF2-A40C-7A03ED6BE5E3}" type="pres">
      <dgm:prSet presAssocID="{F5BDB833-3A76-4409-84CD-5409CC7E8CA6}" presName="sibTrans" presStyleLbl="node1" presStyleIdx="2" presStyleCnt="5"/>
      <dgm:spPr/>
      <dgm:t>
        <a:bodyPr/>
        <a:lstStyle/>
        <a:p>
          <a:endParaRPr lang="en-US"/>
        </a:p>
      </dgm:t>
    </dgm:pt>
    <dgm:pt modelId="{3185AAEF-82F9-4A11-B370-821D5883A62D}" type="pres">
      <dgm:prSet presAssocID="{E43DAABE-B03A-409E-9E84-2D2542E9D131}" presName="dummy" presStyleCnt="0"/>
      <dgm:spPr/>
    </dgm:pt>
    <dgm:pt modelId="{14DD9F55-A30F-459A-B3A4-9901464F9FD9}" type="pres">
      <dgm:prSet presAssocID="{E43DAABE-B03A-409E-9E84-2D2542E9D13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190EA-BD88-4569-8CAB-B8CAE0C9D361}" type="pres">
      <dgm:prSet presAssocID="{5A168AD8-EF56-415A-9D53-8FCD8EF8D2B6}" presName="sibTrans" presStyleLbl="node1" presStyleIdx="3" presStyleCnt="5"/>
      <dgm:spPr/>
      <dgm:t>
        <a:bodyPr/>
        <a:lstStyle/>
        <a:p>
          <a:endParaRPr lang="en-US"/>
        </a:p>
      </dgm:t>
    </dgm:pt>
    <dgm:pt modelId="{FF563CA8-676D-481A-A3BC-CBD03F787076}" type="pres">
      <dgm:prSet presAssocID="{2C84819D-C9EA-42B4-A719-6E61A9A73DCE}" presName="dummy" presStyleCnt="0"/>
      <dgm:spPr/>
    </dgm:pt>
    <dgm:pt modelId="{280FAE82-8660-41AD-9549-84FBACAC7710}" type="pres">
      <dgm:prSet presAssocID="{2C84819D-C9EA-42B4-A719-6E61A9A73DC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8123-1EC0-408B-9B45-A2B328769485}" type="pres">
      <dgm:prSet presAssocID="{F3798DB4-E356-4F8B-8683-A502A30E0E1C}" presName="sibTrans" presStyleLbl="node1" presStyleIdx="4" presStyleCnt="5" custLinFactNeighborX="654" custLinFactNeighborY="2696"/>
      <dgm:spPr/>
      <dgm:t>
        <a:bodyPr/>
        <a:lstStyle/>
        <a:p>
          <a:endParaRPr lang="en-US"/>
        </a:p>
      </dgm:t>
    </dgm:pt>
  </dgm:ptLst>
  <dgm:cxnLst>
    <dgm:cxn modelId="{600DF1D4-50E2-4F50-9FD4-38C02A5F3E00}" srcId="{7EE9BBD7-8088-4D4E-954B-17C91D6B0DBF}" destId="{2C84819D-C9EA-42B4-A719-6E61A9A73DCE}" srcOrd="4" destOrd="0" parTransId="{8C69CEA2-5D2D-4520-B917-DB0403B51BF8}" sibTransId="{F3798DB4-E356-4F8B-8683-A502A30E0E1C}"/>
    <dgm:cxn modelId="{72225F43-CB38-4576-B009-1E6768B37863}" type="presOf" srcId="{B6771E88-7C46-4B62-AB4C-51B07B9D669B}" destId="{97E5F016-2F22-4C50-9BD6-F6247F790640}" srcOrd="0" destOrd="0" presId="urn:microsoft.com/office/officeart/2005/8/layout/cycle1"/>
    <dgm:cxn modelId="{EF147B97-A704-471A-A51E-70E7DC873F77}" type="presOf" srcId="{F5BDB833-3A76-4409-84CD-5409CC7E8CA6}" destId="{35791C06-4A4D-4DF2-A40C-7A03ED6BE5E3}" srcOrd="0" destOrd="0" presId="urn:microsoft.com/office/officeart/2005/8/layout/cycle1"/>
    <dgm:cxn modelId="{985DB642-7E47-4031-A6ED-D406B716169A}" srcId="{7EE9BBD7-8088-4D4E-954B-17C91D6B0DBF}" destId="{17068D96-7FCF-436F-A0A4-6777B77BEC7C}" srcOrd="2" destOrd="0" parTransId="{DECBF239-C2C3-4D79-9C4F-E457574900A3}" sibTransId="{F5BDB833-3A76-4409-84CD-5409CC7E8CA6}"/>
    <dgm:cxn modelId="{117811B7-02E7-46AB-8B09-80A5D77461BC}" type="presOf" srcId="{17068D96-7FCF-436F-A0A4-6777B77BEC7C}" destId="{4EB089BC-6D78-43DE-8DCC-81C7D36368F7}" srcOrd="0" destOrd="0" presId="urn:microsoft.com/office/officeart/2005/8/layout/cycle1"/>
    <dgm:cxn modelId="{E235E02C-6E70-473C-934D-62A0546B685D}" type="presOf" srcId="{5A168AD8-EF56-415A-9D53-8FCD8EF8D2B6}" destId="{28D190EA-BD88-4569-8CAB-B8CAE0C9D361}" srcOrd="0" destOrd="0" presId="urn:microsoft.com/office/officeart/2005/8/layout/cycle1"/>
    <dgm:cxn modelId="{DDDA30F1-4580-4F7B-A5F4-F6996B6B9899}" type="presOf" srcId="{C6BBBE8A-E479-4550-BF8C-60D8075341F2}" destId="{7407CCD8-FFAB-41B0-82EE-1A2CC4FDAEBA}" srcOrd="0" destOrd="0" presId="urn:microsoft.com/office/officeart/2005/8/layout/cycle1"/>
    <dgm:cxn modelId="{655D2D4E-A648-4090-858B-BA2108BDC444}" type="presOf" srcId="{7EE9BBD7-8088-4D4E-954B-17C91D6B0DBF}" destId="{0697A961-E6F0-4695-810E-F3170BDFFB2A}" srcOrd="0" destOrd="0" presId="urn:microsoft.com/office/officeart/2005/8/layout/cycle1"/>
    <dgm:cxn modelId="{99FC4552-6D97-4FB3-84D4-A2E77D91D4E0}" type="presOf" srcId="{F3798DB4-E356-4F8B-8683-A502A30E0E1C}" destId="{E7E68123-1EC0-408B-9B45-A2B328769485}" srcOrd="0" destOrd="0" presId="urn:microsoft.com/office/officeart/2005/8/layout/cycle1"/>
    <dgm:cxn modelId="{EF2787F9-7F26-4934-9BF9-1BCFF7BC962D}" type="presOf" srcId="{E43DAABE-B03A-409E-9E84-2D2542E9D131}" destId="{14DD9F55-A30F-459A-B3A4-9901464F9FD9}" srcOrd="0" destOrd="0" presId="urn:microsoft.com/office/officeart/2005/8/layout/cycle1"/>
    <dgm:cxn modelId="{C3D32630-F3AD-435E-9E28-1902EA6DB33D}" type="presOf" srcId="{2C84819D-C9EA-42B4-A719-6E61A9A73DCE}" destId="{280FAE82-8660-41AD-9549-84FBACAC7710}" srcOrd="0" destOrd="0" presId="urn:microsoft.com/office/officeart/2005/8/layout/cycle1"/>
    <dgm:cxn modelId="{760DF6FE-EC38-4501-A9DB-5962FCA1E6FA}" type="presOf" srcId="{AE4A2269-51C4-4AEC-BCDC-C2283212E85F}" destId="{A011C1F0-155E-4312-8154-D3003C39804F}" srcOrd="0" destOrd="0" presId="urn:microsoft.com/office/officeart/2005/8/layout/cycle1"/>
    <dgm:cxn modelId="{ADEACCF3-696D-4DAA-8653-045E1FC811FE}" type="presOf" srcId="{FE422F58-D855-42E5-A2C4-0E267CA7A905}" destId="{06DD3C0D-D025-42CE-9904-2584C8F1C70A}" srcOrd="0" destOrd="0" presId="urn:microsoft.com/office/officeart/2005/8/layout/cycle1"/>
    <dgm:cxn modelId="{7FF3895C-F322-43C6-BC8F-FD0155E5A7A4}" srcId="{7EE9BBD7-8088-4D4E-954B-17C91D6B0DBF}" destId="{E43DAABE-B03A-409E-9E84-2D2542E9D131}" srcOrd="3" destOrd="0" parTransId="{6F06C868-BB58-45DD-A11B-BE0A1CE896DF}" sibTransId="{5A168AD8-EF56-415A-9D53-8FCD8EF8D2B6}"/>
    <dgm:cxn modelId="{15BB3BAC-7E65-4AB3-AEDE-95CBE5D9E84C}" srcId="{7EE9BBD7-8088-4D4E-954B-17C91D6B0DBF}" destId="{B6771E88-7C46-4B62-AB4C-51B07B9D669B}" srcOrd="1" destOrd="0" parTransId="{E26642D1-D6D9-4DEA-AF12-FAAE0AF09F60}" sibTransId="{AE4A2269-51C4-4AEC-BCDC-C2283212E85F}"/>
    <dgm:cxn modelId="{1DF28CB7-A0B2-4177-B458-5224BFB6323D}" srcId="{7EE9BBD7-8088-4D4E-954B-17C91D6B0DBF}" destId="{FE422F58-D855-42E5-A2C4-0E267CA7A905}" srcOrd="0" destOrd="0" parTransId="{AD7DE212-C435-4FE3-B355-F1BB26E68B95}" sibTransId="{C6BBBE8A-E479-4550-BF8C-60D8075341F2}"/>
    <dgm:cxn modelId="{1DAE5AD4-61D6-477A-A00D-E32B19FA2ED2}" type="presParOf" srcId="{0697A961-E6F0-4695-810E-F3170BDFFB2A}" destId="{2C6B7622-C867-46B1-A93B-A7430DB3E765}" srcOrd="0" destOrd="0" presId="urn:microsoft.com/office/officeart/2005/8/layout/cycle1"/>
    <dgm:cxn modelId="{B4975959-0BAF-416A-8750-622A24FAA375}" type="presParOf" srcId="{0697A961-E6F0-4695-810E-F3170BDFFB2A}" destId="{06DD3C0D-D025-42CE-9904-2584C8F1C70A}" srcOrd="1" destOrd="0" presId="urn:microsoft.com/office/officeart/2005/8/layout/cycle1"/>
    <dgm:cxn modelId="{C8D6468C-ACCE-4675-8ACE-AD97A6D71111}" type="presParOf" srcId="{0697A961-E6F0-4695-810E-F3170BDFFB2A}" destId="{7407CCD8-FFAB-41B0-82EE-1A2CC4FDAEBA}" srcOrd="2" destOrd="0" presId="urn:microsoft.com/office/officeart/2005/8/layout/cycle1"/>
    <dgm:cxn modelId="{2EDDA9EF-B230-4585-ACF0-2CBEC397C463}" type="presParOf" srcId="{0697A961-E6F0-4695-810E-F3170BDFFB2A}" destId="{EA8996C0-DBEA-47B4-8B90-9C5B5ED666EC}" srcOrd="3" destOrd="0" presId="urn:microsoft.com/office/officeart/2005/8/layout/cycle1"/>
    <dgm:cxn modelId="{AD914C40-7F68-4B61-878D-FDB27A487BA5}" type="presParOf" srcId="{0697A961-E6F0-4695-810E-F3170BDFFB2A}" destId="{97E5F016-2F22-4C50-9BD6-F6247F790640}" srcOrd="4" destOrd="0" presId="urn:microsoft.com/office/officeart/2005/8/layout/cycle1"/>
    <dgm:cxn modelId="{6D605B82-DE18-43CA-8409-E37D8C679EEB}" type="presParOf" srcId="{0697A961-E6F0-4695-810E-F3170BDFFB2A}" destId="{A011C1F0-155E-4312-8154-D3003C39804F}" srcOrd="5" destOrd="0" presId="urn:microsoft.com/office/officeart/2005/8/layout/cycle1"/>
    <dgm:cxn modelId="{59163000-4334-48A7-9DA8-52566A8DE81E}" type="presParOf" srcId="{0697A961-E6F0-4695-810E-F3170BDFFB2A}" destId="{1BF543E5-106E-40D2-9987-4840BB663B09}" srcOrd="6" destOrd="0" presId="urn:microsoft.com/office/officeart/2005/8/layout/cycle1"/>
    <dgm:cxn modelId="{12E7DFF5-14D6-415C-BC0B-1B51C772BAB5}" type="presParOf" srcId="{0697A961-E6F0-4695-810E-F3170BDFFB2A}" destId="{4EB089BC-6D78-43DE-8DCC-81C7D36368F7}" srcOrd="7" destOrd="0" presId="urn:microsoft.com/office/officeart/2005/8/layout/cycle1"/>
    <dgm:cxn modelId="{62DCE146-FC25-4EB7-9751-17BE74B7759B}" type="presParOf" srcId="{0697A961-E6F0-4695-810E-F3170BDFFB2A}" destId="{35791C06-4A4D-4DF2-A40C-7A03ED6BE5E3}" srcOrd="8" destOrd="0" presId="urn:microsoft.com/office/officeart/2005/8/layout/cycle1"/>
    <dgm:cxn modelId="{23A5A682-3B65-4A07-89F9-3AD61AEF8D6D}" type="presParOf" srcId="{0697A961-E6F0-4695-810E-F3170BDFFB2A}" destId="{3185AAEF-82F9-4A11-B370-821D5883A62D}" srcOrd="9" destOrd="0" presId="urn:microsoft.com/office/officeart/2005/8/layout/cycle1"/>
    <dgm:cxn modelId="{0705C4EF-DEBF-48F6-B201-DF689650DA2D}" type="presParOf" srcId="{0697A961-E6F0-4695-810E-F3170BDFFB2A}" destId="{14DD9F55-A30F-459A-B3A4-9901464F9FD9}" srcOrd="10" destOrd="0" presId="urn:microsoft.com/office/officeart/2005/8/layout/cycle1"/>
    <dgm:cxn modelId="{0F795224-6F0E-4CEB-9019-F855048EB237}" type="presParOf" srcId="{0697A961-E6F0-4695-810E-F3170BDFFB2A}" destId="{28D190EA-BD88-4569-8CAB-B8CAE0C9D361}" srcOrd="11" destOrd="0" presId="urn:microsoft.com/office/officeart/2005/8/layout/cycle1"/>
    <dgm:cxn modelId="{E020C199-2B36-4B0F-80B3-8DF8CE1E26EA}" type="presParOf" srcId="{0697A961-E6F0-4695-810E-F3170BDFFB2A}" destId="{FF563CA8-676D-481A-A3BC-CBD03F787076}" srcOrd="12" destOrd="0" presId="urn:microsoft.com/office/officeart/2005/8/layout/cycle1"/>
    <dgm:cxn modelId="{93227E81-F4B3-4F47-B05F-7C6B299A6A28}" type="presParOf" srcId="{0697A961-E6F0-4695-810E-F3170BDFFB2A}" destId="{280FAE82-8660-41AD-9549-84FBACAC7710}" srcOrd="13" destOrd="0" presId="urn:microsoft.com/office/officeart/2005/8/layout/cycle1"/>
    <dgm:cxn modelId="{77B9CB6B-94E4-42D5-B815-8C59D40260A0}" type="presParOf" srcId="{0697A961-E6F0-4695-810E-F3170BDFFB2A}" destId="{E7E68123-1EC0-408B-9B45-A2B32876948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D3C0D-D025-42CE-9904-2584C8F1C70A}">
      <dsp:nvSpPr>
        <dsp:cNvPr id="0" name=""/>
        <dsp:cNvSpPr/>
      </dsp:nvSpPr>
      <dsp:spPr>
        <a:xfrm>
          <a:off x="4668467" y="35408"/>
          <a:ext cx="1181594" cy="1181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&lt;html&gt;</a:t>
          </a:r>
          <a:endParaRPr lang="en-US" sz="2400" kern="1200" dirty="0"/>
        </a:p>
      </dsp:txBody>
      <dsp:txXfrm>
        <a:off x="4668467" y="35408"/>
        <a:ext cx="1181594" cy="1181594"/>
      </dsp:txXfrm>
    </dsp:sp>
    <dsp:sp modelId="{7407CCD8-FFAB-41B0-82EE-1A2CC4FDAEBA}">
      <dsp:nvSpPr>
        <dsp:cNvPr id="0" name=""/>
        <dsp:cNvSpPr/>
      </dsp:nvSpPr>
      <dsp:spPr>
        <a:xfrm>
          <a:off x="1882272" y="424"/>
          <a:ext cx="4438521" cy="4438521"/>
        </a:xfrm>
        <a:prstGeom prst="circularArrow">
          <a:avLst>
            <a:gd name="adj1" fmla="val 5191"/>
            <a:gd name="adj2" fmla="val 335258"/>
            <a:gd name="adj3" fmla="val 21295911"/>
            <a:gd name="adj4" fmla="val 19763899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5F016-2F22-4C50-9BD6-F6247F790640}">
      <dsp:nvSpPr>
        <dsp:cNvPr id="0" name=""/>
        <dsp:cNvSpPr/>
      </dsp:nvSpPr>
      <dsp:spPr>
        <a:xfrm>
          <a:off x="5383984" y="2237543"/>
          <a:ext cx="1181594" cy="1181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&lt;head&gt;</a:t>
          </a:r>
          <a:endParaRPr lang="en-US" sz="2400" kern="1200" dirty="0"/>
        </a:p>
      </dsp:txBody>
      <dsp:txXfrm>
        <a:off x="5383984" y="2237543"/>
        <a:ext cx="1181594" cy="1181594"/>
      </dsp:txXfrm>
    </dsp:sp>
    <dsp:sp modelId="{A011C1F0-155E-4312-8154-D3003C39804F}">
      <dsp:nvSpPr>
        <dsp:cNvPr id="0" name=""/>
        <dsp:cNvSpPr/>
      </dsp:nvSpPr>
      <dsp:spPr>
        <a:xfrm>
          <a:off x="1882272" y="424"/>
          <a:ext cx="4438521" cy="4438521"/>
        </a:xfrm>
        <a:prstGeom prst="circularArrow">
          <a:avLst>
            <a:gd name="adj1" fmla="val 5191"/>
            <a:gd name="adj2" fmla="val 335258"/>
            <a:gd name="adj3" fmla="val 4017465"/>
            <a:gd name="adj4" fmla="val 2250893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089BC-6D78-43DE-8DCC-81C7D36368F7}">
      <dsp:nvSpPr>
        <dsp:cNvPr id="0" name=""/>
        <dsp:cNvSpPr/>
      </dsp:nvSpPr>
      <dsp:spPr>
        <a:xfrm>
          <a:off x="3510736" y="3598537"/>
          <a:ext cx="1181594" cy="1181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&lt;title&gt;</a:t>
          </a:r>
          <a:endParaRPr lang="en-US" sz="2400" kern="1200" dirty="0"/>
        </a:p>
      </dsp:txBody>
      <dsp:txXfrm>
        <a:off x="3510736" y="3598537"/>
        <a:ext cx="1181594" cy="1181594"/>
      </dsp:txXfrm>
    </dsp:sp>
    <dsp:sp modelId="{35791C06-4A4D-4DF2-A40C-7A03ED6BE5E3}">
      <dsp:nvSpPr>
        <dsp:cNvPr id="0" name=""/>
        <dsp:cNvSpPr/>
      </dsp:nvSpPr>
      <dsp:spPr>
        <a:xfrm>
          <a:off x="1882272" y="424"/>
          <a:ext cx="4438521" cy="4438521"/>
        </a:xfrm>
        <a:prstGeom prst="circularArrow">
          <a:avLst>
            <a:gd name="adj1" fmla="val 5191"/>
            <a:gd name="adj2" fmla="val 335258"/>
            <a:gd name="adj3" fmla="val 8213850"/>
            <a:gd name="adj4" fmla="val 6447277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D9F55-A30F-459A-B3A4-9901464F9FD9}">
      <dsp:nvSpPr>
        <dsp:cNvPr id="0" name=""/>
        <dsp:cNvSpPr/>
      </dsp:nvSpPr>
      <dsp:spPr>
        <a:xfrm>
          <a:off x="1637488" y="2237543"/>
          <a:ext cx="1181594" cy="1181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&lt;body&gt;</a:t>
          </a:r>
          <a:endParaRPr lang="en-US" sz="2400" kern="1200" dirty="0"/>
        </a:p>
      </dsp:txBody>
      <dsp:txXfrm>
        <a:off x="1637488" y="2237543"/>
        <a:ext cx="1181594" cy="1181594"/>
      </dsp:txXfrm>
    </dsp:sp>
    <dsp:sp modelId="{28D190EA-BD88-4569-8CAB-B8CAE0C9D361}">
      <dsp:nvSpPr>
        <dsp:cNvPr id="0" name=""/>
        <dsp:cNvSpPr/>
      </dsp:nvSpPr>
      <dsp:spPr>
        <a:xfrm>
          <a:off x="1882272" y="424"/>
          <a:ext cx="4438521" cy="4438521"/>
        </a:xfrm>
        <a:prstGeom prst="circularArrow">
          <a:avLst>
            <a:gd name="adj1" fmla="val 5191"/>
            <a:gd name="adj2" fmla="val 335258"/>
            <a:gd name="adj3" fmla="val 12300843"/>
            <a:gd name="adj4" fmla="val 10768831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FAE82-8660-41AD-9549-84FBACAC7710}">
      <dsp:nvSpPr>
        <dsp:cNvPr id="0" name=""/>
        <dsp:cNvSpPr/>
      </dsp:nvSpPr>
      <dsp:spPr>
        <a:xfrm>
          <a:off x="2353005" y="35408"/>
          <a:ext cx="1181594" cy="1181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&lt;/html&gt;</a:t>
          </a:r>
          <a:endParaRPr lang="en-US" sz="2400" kern="1200" dirty="0"/>
        </a:p>
      </dsp:txBody>
      <dsp:txXfrm>
        <a:off x="2353005" y="35408"/>
        <a:ext cx="1181594" cy="1181594"/>
      </dsp:txXfrm>
    </dsp:sp>
    <dsp:sp modelId="{E7E68123-1EC0-408B-9B45-A2B328769485}">
      <dsp:nvSpPr>
        <dsp:cNvPr id="0" name=""/>
        <dsp:cNvSpPr/>
      </dsp:nvSpPr>
      <dsp:spPr>
        <a:xfrm>
          <a:off x="1911300" y="120087"/>
          <a:ext cx="4438521" cy="4438521"/>
        </a:xfrm>
        <a:prstGeom prst="circularArrow">
          <a:avLst>
            <a:gd name="adj1" fmla="val 5191"/>
            <a:gd name="adj2" fmla="val 335258"/>
            <a:gd name="adj3" fmla="val 16868445"/>
            <a:gd name="adj4" fmla="val 15196297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27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3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75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0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2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6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7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6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8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6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9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3BF9FF-37FC-49DB-B977-8C70401DBB3B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40E483-DD13-4889-A66F-335543186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74061"/>
            <a:ext cx="998582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HTML </a:t>
            </a:r>
            <a:r>
              <a:rPr lang="bn-IN" sz="3600" dirty="0" smtClean="0"/>
              <a:t>ট্যাগ দুই ধরনের হয়। যথা-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/>
              <a:t>Container Tag: </a:t>
            </a:r>
            <a:r>
              <a:rPr lang="bn-IN" sz="3600" dirty="0" smtClean="0"/>
              <a:t>যদি শুরু এবং শেষ ট্যাগের মাঝখানে টেক্সট থাকে তবে তাদেরকে </a:t>
            </a:r>
            <a:r>
              <a:rPr lang="en-US" sz="3600" dirty="0" smtClean="0"/>
              <a:t>Conta</a:t>
            </a:r>
            <a:r>
              <a:rPr lang="en-US" sz="3600" dirty="0"/>
              <a:t>i</a:t>
            </a:r>
            <a:r>
              <a:rPr lang="en-US" sz="3600" dirty="0" smtClean="0"/>
              <a:t>ner </a:t>
            </a:r>
            <a:r>
              <a:rPr lang="en-US" sz="3600" dirty="0" smtClean="0"/>
              <a:t>Tag </a:t>
            </a:r>
            <a:r>
              <a:rPr lang="bn-IN" sz="3600" dirty="0" smtClean="0"/>
              <a:t>বলে।যেমন-</a:t>
            </a:r>
          </a:p>
          <a:p>
            <a:pPr marL="342900" indent="-342900"/>
            <a:r>
              <a:rPr lang="en-US" sz="3600" dirty="0" smtClean="0"/>
              <a:t>&lt;b&gt; Hello world!&lt;/b&gt;</a:t>
            </a:r>
          </a:p>
          <a:p>
            <a:pPr marL="342900" indent="-342900"/>
            <a:r>
              <a:rPr lang="en-US" sz="3600" dirty="0" smtClean="0"/>
              <a:t>2.Empty Tag:</a:t>
            </a:r>
            <a:r>
              <a:rPr lang="bn-IN" sz="3600" dirty="0" smtClean="0"/>
              <a:t> যেসব ট্যাগসমুহের শুরু ট্যাগ আছে কিন্তু শেষ ট্যাগ নেই তাদেরকে </a:t>
            </a:r>
            <a:r>
              <a:rPr lang="en-US" sz="3600" dirty="0" smtClean="0"/>
              <a:t>Empty Tag </a:t>
            </a:r>
            <a:r>
              <a:rPr lang="bn-IN" sz="3600" dirty="0" smtClean="0"/>
              <a:t>বলে।</a:t>
            </a:r>
            <a:r>
              <a:rPr lang="en-US" sz="3600" dirty="0" smtClean="0"/>
              <a:t> &lt;b&gt;Hello&lt;</a:t>
            </a:r>
            <a:r>
              <a:rPr lang="en-US" sz="3600" dirty="0" err="1" smtClean="0"/>
              <a:t>br</a:t>
            </a:r>
            <a:r>
              <a:rPr lang="en-US" sz="3600" dirty="0" smtClean="0"/>
              <a:t>&gt; world!&lt;/b&gt;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02972" y="333835"/>
            <a:ext cx="56170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HTML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ট্যাগ এর প্রকারঃ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2" y="492149"/>
            <a:ext cx="1156788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HTML </a:t>
            </a:r>
            <a:r>
              <a:rPr lang="bn-IN" sz="3200" dirty="0" smtClean="0"/>
              <a:t>কোডিং লেখার জন্য আমরা নিচের ধাপগুলো অনুসরণ করব-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7372" y="1090992"/>
            <a:ext cx="11567885" cy="526297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bn-IN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Start </a:t>
            </a:r>
            <a:r>
              <a:rPr lang="bn-IN" sz="2800" dirty="0" smtClean="0"/>
              <a:t>এর উপর ক্লিক করতে হবে।</a:t>
            </a:r>
          </a:p>
          <a:p>
            <a:pPr marL="342900" indent="-342900">
              <a:buAutoNum type="arabicPeriod"/>
            </a:pPr>
            <a:endParaRPr lang="bn-IN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Notepad</a:t>
            </a:r>
            <a:r>
              <a:rPr lang="bn-IN" sz="2800" dirty="0" smtClean="0"/>
              <a:t> এর উপর ক্লিক করতে হবে।</a:t>
            </a:r>
          </a:p>
          <a:p>
            <a:pPr marL="342900" indent="-342900">
              <a:buAutoNum type="arabicPeriod"/>
            </a:pPr>
            <a:endParaRPr lang="bn-IN" sz="2800" dirty="0" smtClean="0"/>
          </a:p>
          <a:p>
            <a:pPr marL="342900" indent="-342900"/>
            <a:r>
              <a:rPr lang="bn-IN" sz="2800" dirty="0" smtClean="0"/>
              <a:t>বি:দ্র: </a:t>
            </a:r>
            <a:r>
              <a:rPr lang="en-US" sz="2800" dirty="0" smtClean="0"/>
              <a:t>Search </a:t>
            </a:r>
            <a:r>
              <a:rPr lang="en-US" sz="2800" dirty="0" smtClean="0"/>
              <a:t>Button </a:t>
            </a:r>
            <a:r>
              <a:rPr lang="bn-IN" sz="2800" dirty="0" smtClean="0"/>
              <a:t>এ ক্লিক করে তাতে </a:t>
            </a:r>
            <a:r>
              <a:rPr lang="en-US" sz="2800" dirty="0" err="1" smtClean="0"/>
              <a:t>Notpad</a:t>
            </a:r>
            <a:r>
              <a:rPr lang="en-US" sz="2800" dirty="0" smtClean="0"/>
              <a:t> </a:t>
            </a:r>
            <a:r>
              <a:rPr lang="bn-IN" sz="2800" dirty="0" smtClean="0"/>
              <a:t>লিখে দিলে </a:t>
            </a:r>
            <a:r>
              <a:rPr lang="en-US" sz="2800" dirty="0" smtClean="0"/>
              <a:t>Notepad </a:t>
            </a:r>
            <a:r>
              <a:rPr lang="bn-IN" sz="2800" dirty="0" smtClean="0"/>
              <a:t>এর যে </a:t>
            </a:r>
            <a:r>
              <a:rPr lang="en-US" sz="2800" dirty="0" smtClean="0"/>
              <a:t>Icon</a:t>
            </a:r>
            <a:r>
              <a:rPr lang="bn-IN" sz="2800" dirty="0" smtClean="0"/>
              <a:t> আসবে তার উপরে ক্লিক করতে হবে।</a:t>
            </a:r>
            <a:r>
              <a:rPr lang="en-US" sz="2800" dirty="0" smtClean="0"/>
              <a:t> </a:t>
            </a:r>
            <a:endParaRPr lang="bn-IN" sz="2800" dirty="0" smtClean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bn-IN" sz="2800" dirty="0" smtClean="0"/>
          </a:p>
          <a:p>
            <a:pPr marL="342900" indent="-342900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DE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499" y="1577"/>
            <a:ext cx="8839279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2800" dirty="0" smtClean="0"/>
              <a:t>নিচের চিত্রে </a:t>
            </a:r>
            <a:r>
              <a:rPr lang="en-US" sz="2800" dirty="0" smtClean="0"/>
              <a:t>Notepad </a:t>
            </a:r>
            <a:r>
              <a:rPr lang="bn-IN" sz="2800" dirty="0" smtClean="0"/>
              <a:t>ওপেন করার ধাপসমুহ দেখানো হলো।</a:t>
            </a:r>
            <a:endParaRPr lang="en-US" sz="2800" dirty="0"/>
          </a:p>
        </p:txBody>
      </p:sp>
      <p:pic>
        <p:nvPicPr>
          <p:cNvPr id="3" name="Picture 2" descr="a.png"/>
          <p:cNvPicPr>
            <a:picLocks noChangeAspect="1"/>
          </p:cNvPicPr>
          <p:nvPr/>
        </p:nvPicPr>
        <p:blipFill>
          <a:blip r:embed="rId2"/>
          <a:srcRect l="6289" t="8961" r="7684" b="3354"/>
          <a:stretch>
            <a:fillRect/>
          </a:stretch>
        </p:blipFill>
        <p:spPr>
          <a:xfrm>
            <a:off x="665018" y="635687"/>
            <a:ext cx="6691745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909" y="4721106"/>
            <a:ext cx="11222181" cy="16312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 smtClean="0"/>
              <a:t>এবার পাশের চিত্রের মত </a:t>
            </a:r>
            <a:r>
              <a:rPr lang="en-US" sz="2000" dirty="0" smtClean="0"/>
              <a:t>Notepad</a:t>
            </a:r>
            <a:r>
              <a:rPr lang="bn-IN" sz="2000" dirty="0" smtClean="0"/>
              <a:t> টি ওপেন হবে। এখন </a:t>
            </a:r>
            <a:r>
              <a:rPr lang="bn-IN" sz="2000" dirty="0" smtClean="0"/>
              <a:t>আমরা </a:t>
            </a:r>
            <a:r>
              <a:rPr lang="en-US" sz="2000" dirty="0" smtClean="0"/>
              <a:t>HTML </a:t>
            </a:r>
            <a:r>
              <a:rPr lang="bn-IN" sz="2000" dirty="0" smtClean="0"/>
              <a:t> কোড টাইপ করে </a:t>
            </a:r>
            <a:r>
              <a:rPr lang="en-US" sz="2000" dirty="0" smtClean="0"/>
              <a:t>home.html </a:t>
            </a:r>
            <a:r>
              <a:rPr lang="bn-IN" sz="2000" dirty="0" smtClean="0"/>
              <a:t>নাম দিয়ে সেভ করব। সেভ করার জন্য </a:t>
            </a:r>
            <a:r>
              <a:rPr lang="bn-IN" sz="2000" dirty="0" smtClean="0"/>
              <a:t>আমরা </a:t>
            </a:r>
            <a:r>
              <a:rPr lang="bn-IN" sz="2000" dirty="0" smtClean="0"/>
              <a:t>নিম্নলিখিত ধাপগুলো অনুসরণ করব:</a:t>
            </a:r>
          </a:p>
          <a:p>
            <a:pPr marL="342900" indent="-342900">
              <a:buAutoNum type="arabicPeriod"/>
            </a:pPr>
            <a:r>
              <a:rPr lang="bn-IN" sz="2000" dirty="0" smtClean="0"/>
              <a:t>মেনু বার থেকে </a:t>
            </a:r>
            <a:r>
              <a:rPr lang="en-US" sz="2000" dirty="0" smtClean="0"/>
              <a:t>File </a:t>
            </a:r>
            <a:r>
              <a:rPr lang="bn-IN" sz="2000" dirty="0" smtClean="0"/>
              <a:t>এ ক্লিক করতে হবে।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File </a:t>
            </a:r>
            <a:r>
              <a:rPr lang="bn-IN" sz="2000" dirty="0" smtClean="0"/>
              <a:t>এ ক্লিক করার পর এ মেনু থেকে </a:t>
            </a:r>
            <a:r>
              <a:rPr lang="en-US" sz="2000" dirty="0" smtClean="0"/>
              <a:t>save/save as </a:t>
            </a:r>
            <a:r>
              <a:rPr lang="bn-IN" sz="2000" dirty="0" smtClean="0"/>
              <a:t>এর উপর ক্লিক করতে হবে। এর ফলে </a:t>
            </a:r>
            <a:r>
              <a:rPr lang="en-US" sz="2000" dirty="0" smtClean="0"/>
              <a:t>save as </a:t>
            </a:r>
            <a:r>
              <a:rPr lang="bn-IN" sz="2000" dirty="0" smtClean="0"/>
              <a:t>ডায়লগ বক্স ওপেন হবে।</a:t>
            </a:r>
            <a:endParaRPr lang="en-US" sz="2000" dirty="0"/>
          </a:p>
        </p:txBody>
      </p:sp>
      <p:pic>
        <p:nvPicPr>
          <p:cNvPr id="5" name="Picture 4" descr="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45" y="642406"/>
            <a:ext cx="4064000" cy="3933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400" y="835890"/>
            <a:ext cx="46505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&lt;</a:t>
            </a:r>
            <a:r>
              <a:rPr lang="en-US" sz="2800" dirty="0" smtClean="0"/>
              <a:t>html&gt;</a:t>
            </a:r>
          </a:p>
          <a:p>
            <a:r>
              <a:rPr lang="en-US" sz="2800" dirty="0" smtClean="0"/>
              <a:t>&lt;head&gt;</a:t>
            </a:r>
          </a:p>
          <a:p>
            <a:r>
              <a:rPr lang="en-US" sz="2800" dirty="0" smtClean="0"/>
              <a:t>&lt;title&gt; &lt;/title&gt;</a:t>
            </a:r>
          </a:p>
          <a:p>
            <a:r>
              <a:rPr lang="en-US" sz="2800" dirty="0" smtClean="0"/>
              <a:t>&lt;/head&gt;</a:t>
            </a:r>
          </a:p>
          <a:p>
            <a:r>
              <a:rPr lang="en-US" sz="2800" dirty="0" smtClean="0"/>
              <a:t>&lt;body&gt;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&lt;/body&gt;</a:t>
            </a:r>
          </a:p>
          <a:p>
            <a:r>
              <a:rPr lang="en-US" sz="2800" dirty="0" smtClean="0"/>
              <a:t>&lt;/html&gt;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30400" y="0"/>
            <a:ext cx="896982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HTML </a:t>
            </a:r>
            <a:r>
              <a:rPr lang="bn-IN" sz="3200" dirty="0" smtClean="0"/>
              <a:t> এর বেসিক ৮টি মৌলিক ট্যাগসমুহ</a:t>
            </a:r>
            <a:r>
              <a:rPr lang="bn-IN" dirty="0" smtClean="0"/>
              <a:t>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gray">
          <a:xfrm>
            <a:off x="740229" y="537034"/>
            <a:ext cx="10595427" cy="1422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bn-I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038600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1357101" y="631372"/>
            <a:ext cx="8761413" cy="885376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Image Insert </a:t>
            </a:r>
            <a:r>
              <a:rPr lang="bn-IN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করার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Tag: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4171" y="3115491"/>
            <a:ext cx="1087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&lt;/&gt;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28057" y="3202580"/>
            <a:ext cx="42381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</a:t>
            </a:r>
            <a:r>
              <a:rPr lang="en-US" sz="2800" dirty="0" err="1" smtClean="0"/>
              <a:t>img</a:t>
            </a:r>
            <a:r>
              <a:rPr lang="en-US" sz="2800" dirty="0" smtClean="0"/>
              <a:t>/&gt;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57101" y="3202578"/>
            <a:ext cx="31060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</a:t>
            </a:r>
            <a:r>
              <a:rPr lang="en-US" sz="2800" dirty="0" err="1" smtClean="0"/>
              <a:t>img</a:t>
            </a:r>
            <a:r>
              <a:rPr lang="en-US" sz="2800" dirty="0" smtClean="0"/>
              <a:t> </a:t>
            </a:r>
            <a:r>
              <a:rPr lang="en-US" sz="2800" dirty="0" err="1" smtClean="0"/>
              <a:t>src</a:t>
            </a:r>
            <a:r>
              <a:rPr lang="en-US" sz="2800" dirty="0" smtClean="0"/>
              <a:t>=“”/&gt;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64357" y="3209893"/>
            <a:ext cx="42018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</a:t>
            </a:r>
            <a:r>
              <a:rPr lang="en-US" sz="2800" dirty="0" err="1" smtClean="0"/>
              <a:t>img</a:t>
            </a:r>
            <a:r>
              <a:rPr lang="en-US" sz="2800" dirty="0" smtClean="0"/>
              <a:t> </a:t>
            </a:r>
            <a:r>
              <a:rPr lang="en-US" sz="2800" dirty="0" err="1" smtClean="0"/>
              <a:t>src</a:t>
            </a:r>
            <a:r>
              <a:rPr lang="en-US" sz="2800" dirty="0" smtClean="0"/>
              <a:t>=“abc.jpg”/&gt;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20818" y="3209837"/>
            <a:ext cx="65532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</a:t>
            </a:r>
            <a:r>
              <a:rPr lang="en-US" sz="2800" dirty="0" err="1" smtClean="0"/>
              <a:t>img</a:t>
            </a:r>
            <a:r>
              <a:rPr lang="en-US" sz="2800" dirty="0" smtClean="0"/>
              <a:t> </a:t>
            </a:r>
            <a:r>
              <a:rPr lang="en-US" sz="2800" dirty="0" err="1" smtClean="0"/>
              <a:t>src</a:t>
            </a:r>
            <a:r>
              <a:rPr lang="en-US" sz="2800" dirty="0" smtClean="0"/>
              <a:t>=“abc.jpg” width=“”/&gt;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06338" y="3209837"/>
            <a:ext cx="79465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</a:t>
            </a:r>
            <a:r>
              <a:rPr lang="en-US" sz="2800" dirty="0" err="1" smtClean="0"/>
              <a:t>img</a:t>
            </a:r>
            <a:r>
              <a:rPr lang="en-US" sz="2800" dirty="0" smtClean="0"/>
              <a:t> </a:t>
            </a:r>
            <a:r>
              <a:rPr lang="en-US" sz="2800" dirty="0" err="1" smtClean="0"/>
              <a:t>src</a:t>
            </a:r>
            <a:r>
              <a:rPr lang="en-US" sz="2800" dirty="0" smtClean="0"/>
              <a:t>=“abc.jpg” width=“” height=“”/&gt;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7927" y="3209835"/>
            <a:ext cx="90786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</a:t>
            </a:r>
            <a:r>
              <a:rPr lang="en-US" sz="2800" dirty="0" err="1" smtClean="0"/>
              <a:t>img</a:t>
            </a:r>
            <a:r>
              <a:rPr lang="en-US" sz="2800" dirty="0" smtClean="0"/>
              <a:t> </a:t>
            </a:r>
            <a:r>
              <a:rPr lang="en-US" sz="2800" dirty="0" err="1" smtClean="0"/>
              <a:t>src</a:t>
            </a:r>
            <a:r>
              <a:rPr lang="en-US" sz="2800" dirty="0" smtClean="0"/>
              <a:t>=“abc.jpg” width=“200” height=“250”/&gt;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41120" y="1441269"/>
            <a:ext cx="78899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/>
              <a:t>&lt;</a:t>
            </a:r>
            <a:r>
              <a:rPr lang="en-US" sz="2400" dirty="0" smtClean="0"/>
              <a:t>html&gt;</a:t>
            </a:r>
          </a:p>
          <a:p>
            <a:r>
              <a:rPr lang="en-US" sz="2400" dirty="0" smtClean="0"/>
              <a:t>&lt;head&gt;</a:t>
            </a:r>
          </a:p>
          <a:p>
            <a:r>
              <a:rPr lang="en-US" sz="2400" dirty="0" smtClean="0"/>
              <a:t>&lt;title&gt; &lt;/title&gt;</a:t>
            </a:r>
          </a:p>
          <a:p>
            <a:r>
              <a:rPr lang="en-US" sz="2400" dirty="0" smtClean="0"/>
              <a:t>&lt;/head&gt;</a:t>
            </a:r>
          </a:p>
          <a:p>
            <a:r>
              <a:rPr lang="en-US" sz="2400" dirty="0" smtClean="0"/>
              <a:t>&lt;body&gt;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&lt;/body&gt;</a:t>
            </a:r>
          </a:p>
          <a:p>
            <a:r>
              <a:rPr lang="en-US" sz="2400" dirty="0" smtClean="0"/>
              <a:t>&lt;/html&gt;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496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1921" y="640082"/>
            <a:ext cx="335715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একক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5019" y="1347967"/>
            <a:ext cx="10986654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HTML </a:t>
            </a:r>
            <a:r>
              <a:rPr lang="bn-IN" sz="2800" dirty="0" smtClean="0"/>
              <a:t> এর বেসিক  ৮টি ট্যাগ ব্যবহার করে একটি ওয়েব পেইজ তৈরি কর যাতে তোমার নাম ব্রাউজার</a:t>
            </a:r>
            <a:r>
              <a:rPr lang="en-US" sz="2800" dirty="0" smtClean="0"/>
              <a:t> </a:t>
            </a:r>
            <a:r>
              <a:rPr lang="bn-IN" sz="2800" dirty="0" smtClean="0"/>
              <a:t>স্ক্রিনে ফলাফল হিসেবে দেখা যায়।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8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08" y="783771"/>
            <a:ext cx="155949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u="sng" dirty="0" err="1" smtClean="0"/>
              <a:t>মূল্যায়ন</a:t>
            </a:r>
            <a:r>
              <a:rPr lang="en-US" sz="3200" u="sng" dirty="0" smtClean="0"/>
              <a:t> 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81687" y="2400668"/>
            <a:ext cx="10311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2800" dirty="0" smtClean="0"/>
              <a:t>ট্যাগ কী? এর সিনটেক্স লিখ এবং প্রতিটি অংশ আলোচনা কর।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Container Tag </a:t>
            </a:r>
            <a:r>
              <a:rPr lang="bn-IN" sz="2800" dirty="0" smtClean="0"/>
              <a:t>ও </a:t>
            </a:r>
            <a:r>
              <a:rPr lang="en-US" sz="2800" dirty="0" smtClean="0"/>
              <a:t>Empty Tag </a:t>
            </a:r>
            <a:r>
              <a:rPr lang="bn-IN" sz="2800" dirty="0" smtClean="0"/>
              <a:t>এর মধ্যে পার্থক্য লেখ।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184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07" y="1107849"/>
            <a:ext cx="9457508" cy="996722"/>
          </a:xfrm>
        </p:spPr>
        <p:txBody>
          <a:bodyPr>
            <a:normAutofit/>
          </a:bodyPr>
          <a:lstStyle/>
          <a:p>
            <a:r>
              <a:rPr lang="en-US" sz="4800" b="1" u="sng" dirty="0" err="1" smtClean="0"/>
              <a:t>বাড়ির</a:t>
            </a:r>
            <a:r>
              <a:rPr lang="en-US" sz="4800" b="1" u="sng" dirty="0" smtClean="0"/>
              <a:t> </a:t>
            </a:r>
            <a:r>
              <a:rPr lang="en-US" sz="4800" b="1" u="sng" dirty="0" err="1" smtClean="0"/>
              <a:t>কাজ</a:t>
            </a:r>
            <a:endParaRPr lang="en-US" sz="4800" b="1" u="sng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19798" y="2644729"/>
            <a:ext cx="10874326" cy="1505242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/>
              <a:t>HTML </a:t>
            </a:r>
            <a:r>
              <a:rPr lang="bn-IN" sz="4500" dirty="0"/>
              <a:t> এর বেসিক  ৮টি ট্যাগ ব্যবহার করে একটি ওয়েব পেইজ তৈরি কর যাতে তোমার </a:t>
            </a:r>
            <a:r>
              <a:rPr lang="bn-IN" sz="4500" dirty="0" smtClean="0"/>
              <a:t>প্রতিষ্ঠানের নাম ও প্রতিষ্ঠানের ছবি ব্রাউজার</a:t>
            </a:r>
            <a:r>
              <a:rPr lang="en-US" sz="4500" dirty="0" smtClean="0"/>
              <a:t> </a:t>
            </a:r>
            <a:r>
              <a:rPr lang="bn-IN" sz="4500" dirty="0"/>
              <a:t>স্ক্রিনে ফলাফল হিসেবে দেখা যায়</a:t>
            </a:r>
            <a:r>
              <a:rPr lang="bn-IN" sz="4500" dirty="0" smtClean="0"/>
              <a:t>।</a:t>
            </a:r>
          </a:p>
          <a:p>
            <a:endParaRPr lang="en-US" sz="4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0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ew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671512"/>
            <a:ext cx="10901362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995" y="746124"/>
            <a:ext cx="11116492" cy="313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2281554" y="284106"/>
            <a:ext cx="1365587" cy="5030268"/>
            <a:chOff x="1583043" y="1902822"/>
            <a:chExt cx="1365587" cy="5030268"/>
          </a:xfrm>
          <a:solidFill>
            <a:srgbClr val="C00000"/>
          </a:solidFill>
        </p:grpSpPr>
        <p:sp>
          <p:nvSpPr>
            <p:cNvPr id="4" name="Freeform 3"/>
            <p:cNvSpPr/>
            <p:nvPr/>
          </p:nvSpPr>
          <p:spPr>
            <a:xfrm>
              <a:off x="1659238" y="1902822"/>
              <a:ext cx="1162340" cy="1123406"/>
            </a:xfrm>
            <a:custGeom>
              <a:avLst/>
              <a:gdLst>
                <a:gd name="connsiteX0" fmla="*/ 567980 w 1162340"/>
                <a:gd name="connsiteY0" fmla="*/ 0 h 1123406"/>
                <a:gd name="connsiteX1" fmla="*/ 1162340 w 1162340"/>
                <a:gd name="connsiteY1" fmla="*/ 561703 h 1123406"/>
                <a:gd name="connsiteX2" fmla="*/ 567980 w 1162340"/>
                <a:gd name="connsiteY2" fmla="*/ 1123406 h 1123406"/>
                <a:gd name="connsiteX3" fmla="*/ 20328 w 1162340"/>
                <a:gd name="connsiteY3" fmla="*/ 780343 h 1123406"/>
                <a:gd name="connsiteX4" fmla="*/ 0 w 1162340"/>
                <a:gd name="connsiteY4" fmla="*/ 718457 h 1123406"/>
                <a:gd name="connsiteX5" fmla="*/ 314809 w 1162340"/>
                <a:gd name="connsiteY5" fmla="*/ 718457 h 1123406"/>
                <a:gd name="connsiteX6" fmla="*/ 346297 w 1162340"/>
                <a:gd name="connsiteY6" fmla="*/ 760295 h 1123406"/>
                <a:gd name="connsiteX7" fmla="*/ 567981 w 1162340"/>
                <a:gd name="connsiteY7" fmla="*/ 842555 h 1123406"/>
                <a:gd name="connsiteX8" fmla="*/ 881490 w 1162340"/>
                <a:gd name="connsiteY8" fmla="*/ 561703 h 1123406"/>
                <a:gd name="connsiteX9" fmla="*/ 567981 w 1162340"/>
                <a:gd name="connsiteY9" fmla="*/ 280851 h 1123406"/>
                <a:gd name="connsiteX10" fmla="*/ 346297 w 1162340"/>
                <a:gd name="connsiteY10" fmla="*/ 363111 h 1123406"/>
                <a:gd name="connsiteX11" fmla="*/ 314809 w 1162340"/>
                <a:gd name="connsiteY11" fmla="*/ 404948 h 1123406"/>
                <a:gd name="connsiteX12" fmla="*/ 1 w 1162340"/>
                <a:gd name="connsiteY12" fmla="*/ 404948 h 1123406"/>
                <a:gd name="connsiteX13" fmla="*/ 20328 w 1162340"/>
                <a:gd name="connsiteY13" fmla="*/ 343063 h 1123406"/>
                <a:gd name="connsiteX14" fmla="*/ 567980 w 1162340"/>
                <a:gd name="connsiteY14" fmla="*/ 0 h 11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2340" h="1123406">
                  <a:moveTo>
                    <a:pt x="567980" y="0"/>
                  </a:moveTo>
                  <a:cubicBezTo>
                    <a:pt x="896236" y="0"/>
                    <a:pt x="1162340" y="251483"/>
                    <a:pt x="1162340" y="561703"/>
                  </a:cubicBezTo>
                  <a:cubicBezTo>
                    <a:pt x="1162340" y="871923"/>
                    <a:pt x="896236" y="1123406"/>
                    <a:pt x="567980" y="1123406"/>
                  </a:cubicBezTo>
                  <a:cubicBezTo>
                    <a:pt x="321788" y="1123406"/>
                    <a:pt x="110557" y="981947"/>
                    <a:pt x="20328" y="780343"/>
                  </a:cubicBezTo>
                  <a:lnTo>
                    <a:pt x="0" y="718457"/>
                  </a:lnTo>
                  <a:lnTo>
                    <a:pt x="314809" y="718457"/>
                  </a:lnTo>
                  <a:lnTo>
                    <a:pt x="346297" y="760295"/>
                  </a:lnTo>
                  <a:cubicBezTo>
                    <a:pt x="403031" y="811120"/>
                    <a:pt x="481408" y="842555"/>
                    <a:pt x="567981" y="842555"/>
                  </a:cubicBezTo>
                  <a:cubicBezTo>
                    <a:pt x="741127" y="842555"/>
                    <a:pt x="881490" y="716813"/>
                    <a:pt x="881490" y="561703"/>
                  </a:cubicBezTo>
                  <a:cubicBezTo>
                    <a:pt x="881490" y="406593"/>
                    <a:pt x="741127" y="280851"/>
                    <a:pt x="567981" y="280851"/>
                  </a:cubicBezTo>
                  <a:cubicBezTo>
                    <a:pt x="481408" y="280851"/>
                    <a:pt x="403031" y="312287"/>
                    <a:pt x="346297" y="363111"/>
                  </a:cubicBezTo>
                  <a:lnTo>
                    <a:pt x="314809" y="404948"/>
                  </a:lnTo>
                  <a:lnTo>
                    <a:pt x="1" y="404948"/>
                  </a:lnTo>
                  <a:lnTo>
                    <a:pt x="20328" y="343063"/>
                  </a:lnTo>
                  <a:cubicBezTo>
                    <a:pt x="110557" y="141459"/>
                    <a:pt x="321788" y="0"/>
                    <a:pt x="5679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2142436" y="311875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142436" y="3413759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2129247" y="372944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2129247" y="4014651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2129246" y="4315096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127196" y="4628603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2127196" y="4900747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8715508">
              <a:off x="1549236" y="5533696"/>
              <a:ext cx="1433201" cy="136558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1865811" y="5812761"/>
              <a:ext cx="35935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/>
                <a:t>স্বা</a:t>
              </a:r>
              <a:endParaRPr lang="en-US" sz="4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9972198" y="287840"/>
            <a:ext cx="1365587" cy="5030268"/>
            <a:chOff x="1583043" y="1902822"/>
            <a:chExt cx="1365587" cy="5030268"/>
          </a:xfrm>
          <a:solidFill>
            <a:srgbClr val="FFC000"/>
          </a:solidFill>
        </p:grpSpPr>
        <p:sp>
          <p:nvSpPr>
            <p:cNvPr id="15" name="Freeform 14"/>
            <p:cNvSpPr/>
            <p:nvPr/>
          </p:nvSpPr>
          <p:spPr>
            <a:xfrm>
              <a:off x="1659238" y="1902822"/>
              <a:ext cx="1162340" cy="1123406"/>
            </a:xfrm>
            <a:custGeom>
              <a:avLst/>
              <a:gdLst>
                <a:gd name="connsiteX0" fmla="*/ 567980 w 1162340"/>
                <a:gd name="connsiteY0" fmla="*/ 0 h 1123406"/>
                <a:gd name="connsiteX1" fmla="*/ 1162340 w 1162340"/>
                <a:gd name="connsiteY1" fmla="*/ 561703 h 1123406"/>
                <a:gd name="connsiteX2" fmla="*/ 567980 w 1162340"/>
                <a:gd name="connsiteY2" fmla="*/ 1123406 h 1123406"/>
                <a:gd name="connsiteX3" fmla="*/ 20328 w 1162340"/>
                <a:gd name="connsiteY3" fmla="*/ 780343 h 1123406"/>
                <a:gd name="connsiteX4" fmla="*/ 0 w 1162340"/>
                <a:gd name="connsiteY4" fmla="*/ 718457 h 1123406"/>
                <a:gd name="connsiteX5" fmla="*/ 314809 w 1162340"/>
                <a:gd name="connsiteY5" fmla="*/ 718457 h 1123406"/>
                <a:gd name="connsiteX6" fmla="*/ 346297 w 1162340"/>
                <a:gd name="connsiteY6" fmla="*/ 760295 h 1123406"/>
                <a:gd name="connsiteX7" fmla="*/ 567981 w 1162340"/>
                <a:gd name="connsiteY7" fmla="*/ 842555 h 1123406"/>
                <a:gd name="connsiteX8" fmla="*/ 881490 w 1162340"/>
                <a:gd name="connsiteY8" fmla="*/ 561703 h 1123406"/>
                <a:gd name="connsiteX9" fmla="*/ 567981 w 1162340"/>
                <a:gd name="connsiteY9" fmla="*/ 280851 h 1123406"/>
                <a:gd name="connsiteX10" fmla="*/ 346297 w 1162340"/>
                <a:gd name="connsiteY10" fmla="*/ 363111 h 1123406"/>
                <a:gd name="connsiteX11" fmla="*/ 314809 w 1162340"/>
                <a:gd name="connsiteY11" fmla="*/ 404948 h 1123406"/>
                <a:gd name="connsiteX12" fmla="*/ 1 w 1162340"/>
                <a:gd name="connsiteY12" fmla="*/ 404948 h 1123406"/>
                <a:gd name="connsiteX13" fmla="*/ 20328 w 1162340"/>
                <a:gd name="connsiteY13" fmla="*/ 343063 h 1123406"/>
                <a:gd name="connsiteX14" fmla="*/ 567980 w 1162340"/>
                <a:gd name="connsiteY14" fmla="*/ 0 h 11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2340" h="1123406">
                  <a:moveTo>
                    <a:pt x="567980" y="0"/>
                  </a:moveTo>
                  <a:cubicBezTo>
                    <a:pt x="896236" y="0"/>
                    <a:pt x="1162340" y="251483"/>
                    <a:pt x="1162340" y="561703"/>
                  </a:cubicBezTo>
                  <a:cubicBezTo>
                    <a:pt x="1162340" y="871923"/>
                    <a:pt x="896236" y="1123406"/>
                    <a:pt x="567980" y="1123406"/>
                  </a:cubicBezTo>
                  <a:cubicBezTo>
                    <a:pt x="321788" y="1123406"/>
                    <a:pt x="110557" y="981947"/>
                    <a:pt x="20328" y="780343"/>
                  </a:cubicBezTo>
                  <a:lnTo>
                    <a:pt x="0" y="718457"/>
                  </a:lnTo>
                  <a:lnTo>
                    <a:pt x="314809" y="718457"/>
                  </a:lnTo>
                  <a:lnTo>
                    <a:pt x="346297" y="760295"/>
                  </a:lnTo>
                  <a:cubicBezTo>
                    <a:pt x="403031" y="811120"/>
                    <a:pt x="481408" y="842555"/>
                    <a:pt x="567981" y="842555"/>
                  </a:cubicBezTo>
                  <a:cubicBezTo>
                    <a:pt x="741127" y="842555"/>
                    <a:pt x="881490" y="716813"/>
                    <a:pt x="881490" y="561703"/>
                  </a:cubicBezTo>
                  <a:cubicBezTo>
                    <a:pt x="881490" y="406593"/>
                    <a:pt x="741127" y="280851"/>
                    <a:pt x="567981" y="280851"/>
                  </a:cubicBezTo>
                  <a:cubicBezTo>
                    <a:pt x="481408" y="280851"/>
                    <a:pt x="403031" y="312287"/>
                    <a:pt x="346297" y="363111"/>
                  </a:cubicBezTo>
                  <a:lnTo>
                    <a:pt x="314809" y="404948"/>
                  </a:lnTo>
                  <a:lnTo>
                    <a:pt x="1" y="404948"/>
                  </a:lnTo>
                  <a:lnTo>
                    <a:pt x="20328" y="343063"/>
                  </a:lnTo>
                  <a:cubicBezTo>
                    <a:pt x="110557" y="141459"/>
                    <a:pt x="321788" y="0"/>
                    <a:pt x="5679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142436" y="311875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2142436" y="3413759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129247" y="372944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129247" y="4014651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2129246" y="4315096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127196" y="4628603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2127196" y="4900747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8715508">
              <a:off x="1549236" y="5533696"/>
              <a:ext cx="1433201" cy="136558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865811" y="5812761"/>
              <a:ext cx="35935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গ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7692136" y="296399"/>
            <a:ext cx="1365587" cy="5030268"/>
            <a:chOff x="1583043" y="1902822"/>
            <a:chExt cx="1365587" cy="5030268"/>
          </a:xfrm>
          <a:solidFill>
            <a:srgbClr val="00B050"/>
          </a:solidFill>
        </p:grpSpPr>
        <p:sp>
          <p:nvSpPr>
            <p:cNvPr id="26" name="Freeform 25"/>
            <p:cNvSpPr/>
            <p:nvPr/>
          </p:nvSpPr>
          <p:spPr>
            <a:xfrm>
              <a:off x="1659238" y="1902822"/>
              <a:ext cx="1162340" cy="1123406"/>
            </a:xfrm>
            <a:custGeom>
              <a:avLst/>
              <a:gdLst>
                <a:gd name="connsiteX0" fmla="*/ 567980 w 1162340"/>
                <a:gd name="connsiteY0" fmla="*/ 0 h 1123406"/>
                <a:gd name="connsiteX1" fmla="*/ 1162340 w 1162340"/>
                <a:gd name="connsiteY1" fmla="*/ 561703 h 1123406"/>
                <a:gd name="connsiteX2" fmla="*/ 567980 w 1162340"/>
                <a:gd name="connsiteY2" fmla="*/ 1123406 h 1123406"/>
                <a:gd name="connsiteX3" fmla="*/ 20328 w 1162340"/>
                <a:gd name="connsiteY3" fmla="*/ 780343 h 1123406"/>
                <a:gd name="connsiteX4" fmla="*/ 0 w 1162340"/>
                <a:gd name="connsiteY4" fmla="*/ 718457 h 1123406"/>
                <a:gd name="connsiteX5" fmla="*/ 314809 w 1162340"/>
                <a:gd name="connsiteY5" fmla="*/ 718457 h 1123406"/>
                <a:gd name="connsiteX6" fmla="*/ 346297 w 1162340"/>
                <a:gd name="connsiteY6" fmla="*/ 760295 h 1123406"/>
                <a:gd name="connsiteX7" fmla="*/ 567981 w 1162340"/>
                <a:gd name="connsiteY7" fmla="*/ 842555 h 1123406"/>
                <a:gd name="connsiteX8" fmla="*/ 881490 w 1162340"/>
                <a:gd name="connsiteY8" fmla="*/ 561703 h 1123406"/>
                <a:gd name="connsiteX9" fmla="*/ 567981 w 1162340"/>
                <a:gd name="connsiteY9" fmla="*/ 280851 h 1123406"/>
                <a:gd name="connsiteX10" fmla="*/ 346297 w 1162340"/>
                <a:gd name="connsiteY10" fmla="*/ 363111 h 1123406"/>
                <a:gd name="connsiteX11" fmla="*/ 314809 w 1162340"/>
                <a:gd name="connsiteY11" fmla="*/ 404948 h 1123406"/>
                <a:gd name="connsiteX12" fmla="*/ 1 w 1162340"/>
                <a:gd name="connsiteY12" fmla="*/ 404948 h 1123406"/>
                <a:gd name="connsiteX13" fmla="*/ 20328 w 1162340"/>
                <a:gd name="connsiteY13" fmla="*/ 343063 h 1123406"/>
                <a:gd name="connsiteX14" fmla="*/ 567980 w 1162340"/>
                <a:gd name="connsiteY14" fmla="*/ 0 h 11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2340" h="1123406">
                  <a:moveTo>
                    <a:pt x="567980" y="0"/>
                  </a:moveTo>
                  <a:cubicBezTo>
                    <a:pt x="896236" y="0"/>
                    <a:pt x="1162340" y="251483"/>
                    <a:pt x="1162340" y="561703"/>
                  </a:cubicBezTo>
                  <a:cubicBezTo>
                    <a:pt x="1162340" y="871923"/>
                    <a:pt x="896236" y="1123406"/>
                    <a:pt x="567980" y="1123406"/>
                  </a:cubicBezTo>
                  <a:cubicBezTo>
                    <a:pt x="321788" y="1123406"/>
                    <a:pt x="110557" y="981947"/>
                    <a:pt x="20328" y="780343"/>
                  </a:cubicBezTo>
                  <a:lnTo>
                    <a:pt x="0" y="718457"/>
                  </a:lnTo>
                  <a:lnTo>
                    <a:pt x="314809" y="718457"/>
                  </a:lnTo>
                  <a:lnTo>
                    <a:pt x="346297" y="760295"/>
                  </a:lnTo>
                  <a:cubicBezTo>
                    <a:pt x="403031" y="811120"/>
                    <a:pt x="481408" y="842555"/>
                    <a:pt x="567981" y="842555"/>
                  </a:cubicBezTo>
                  <a:cubicBezTo>
                    <a:pt x="741127" y="842555"/>
                    <a:pt x="881490" y="716813"/>
                    <a:pt x="881490" y="561703"/>
                  </a:cubicBezTo>
                  <a:cubicBezTo>
                    <a:pt x="881490" y="406593"/>
                    <a:pt x="741127" y="280851"/>
                    <a:pt x="567981" y="280851"/>
                  </a:cubicBezTo>
                  <a:cubicBezTo>
                    <a:pt x="481408" y="280851"/>
                    <a:pt x="403031" y="312287"/>
                    <a:pt x="346297" y="363111"/>
                  </a:cubicBezTo>
                  <a:lnTo>
                    <a:pt x="314809" y="404948"/>
                  </a:lnTo>
                  <a:lnTo>
                    <a:pt x="1" y="404948"/>
                  </a:lnTo>
                  <a:lnTo>
                    <a:pt x="20328" y="343063"/>
                  </a:lnTo>
                  <a:cubicBezTo>
                    <a:pt x="110557" y="141459"/>
                    <a:pt x="321788" y="0"/>
                    <a:pt x="5679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2142436" y="311875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2142436" y="3413759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2129247" y="372944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2129247" y="4014651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2129246" y="4315096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2127196" y="4628603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2127196" y="4900747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8715508">
              <a:off x="1549236" y="5533696"/>
              <a:ext cx="1433201" cy="136558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1865811" y="5812761"/>
              <a:ext cx="35935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</a:rPr>
                <a:t>ত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5308891" y="279666"/>
            <a:ext cx="1365587" cy="5030268"/>
            <a:chOff x="1583043" y="1902822"/>
            <a:chExt cx="1365587" cy="5030268"/>
          </a:xfrm>
          <a:solidFill>
            <a:srgbClr val="7030A0"/>
          </a:solidFill>
        </p:grpSpPr>
        <p:sp>
          <p:nvSpPr>
            <p:cNvPr id="37" name="Freeform 36"/>
            <p:cNvSpPr/>
            <p:nvPr/>
          </p:nvSpPr>
          <p:spPr>
            <a:xfrm>
              <a:off x="1659238" y="1902822"/>
              <a:ext cx="1162340" cy="1123406"/>
            </a:xfrm>
            <a:custGeom>
              <a:avLst/>
              <a:gdLst>
                <a:gd name="connsiteX0" fmla="*/ 567980 w 1162340"/>
                <a:gd name="connsiteY0" fmla="*/ 0 h 1123406"/>
                <a:gd name="connsiteX1" fmla="*/ 1162340 w 1162340"/>
                <a:gd name="connsiteY1" fmla="*/ 561703 h 1123406"/>
                <a:gd name="connsiteX2" fmla="*/ 567980 w 1162340"/>
                <a:gd name="connsiteY2" fmla="*/ 1123406 h 1123406"/>
                <a:gd name="connsiteX3" fmla="*/ 20328 w 1162340"/>
                <a:gd name="connsiteY3" fmla="*/ 780343 h 1123406"/>
                <a:gd name="connsiteX4" fmla="*/ 0 w 1162340"/>
                <a:gd name="connsiteY4" fmla="*/ 718457 h 1123406"/>
                <a:gd name="connsiteX5" fmla="*/ 314809 w 1162340"/>
                <a:gd name="connsiteY5" fmla="*/ 718457 h 1123406"/>
                <a:gd name="connsiteX6" fmla="*/ 346297 w 1162340"/>
                <a:gd name="connsiteY6" fmla="*/ 760295 h 1123406"/>
                <a:gd name="connsiteX7" fmla="*/ 567981 w 1162340"/>
                <a:gd name="connsiteY7" fmla="*/ 842555 h 1123406"/>
                <a:gd name="connsiteX8" fmla="*/ 881490 w 1162340"/>
                <a:gd name="connsiteY8" fmla="*/ 561703 h 1123406"/>
                <a:gd name="connsiteX9" fmla="*/ 567981 w 1162340"/>
                <a:gd name="connsiteY9" fmla="*/ 280851 h 1123406"/>
                <a:gd name="connsiteX10" fmla="*/ 346297 w 1162340"/>
                <a:gd name="connsiteY10" fmla="*/ 363111 h 1123406"/>
                <a:gd name="connsiteX11" fmla="*/ 314809 w 1162340"/>
                <a:gd name="connsiteY11" fmla="*/ 404948 h 1123406"/>
                <a:gd name="connsiteX12" fmla="*/ 1 w 1162340"/>
                <a:gd name="connsiteY12" fmla="*/ 404948 h 1123406"/>
                <a:gd name="connsiteX13" fmla="*/ 20328 w 1162340"/>
                <a:gd name="connsiteY13" fmla="*/ 343063 h 1123406"/>
                <a:gd name="connsiteX14" fmla="*/ 567980 w 1162340"/>
                <a:gd name="connsiteY14" fmla="*/ 0 h 11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2340" h="1123406">
                  <a:moveTo>
                    <a:pt x="567980" y="0"/>
                  </a:moveTo>
                  <a:cubicBezTo>
                    <a:pt x="896236" y="0"/>
                    <a:pt x="1162340" y="251483"/>
                    <a:pt x="1162340" y="561703"/>
                  </a:cubicBezTo>
                  <a:cubicBezTo>
                    <a:pt x="1162340" y="871923"/>
                    <a:pt x="896236" y="1123406"/>
                    <a:pt x="567980" y="1123406"/>
                  </a:cubicBezTo>
                  <a:cubicBezTo>
                    <a:pt x="321788" y="1123406"/>
                    <a:pt x="110557" y="981947"/>
                    <a:pt x="20328" y="780343"/>
                  </a:cubicBezTo>
                  <a:lnTo>
                    <a:pt x="0" y="718457"/>
                  </a:lnTo>
                  <a:lnTo>
                    <a:pt x="314809" y="718457"/>
                  </a:lnTo>
                  <a:lnTo>
                    <a:pt x="346297" y="760295"/>
                  </a:lnTo>
                  <a:cubicBezTo>
                    <a:pt x="403031" y="811120"/>
                    <a:pt x="481408" y="842555"/>
                    <a:pt x="567981" y="842555"/>
                  </a:cubicBezTo>
                  <a:cubicBezTo>
                    <a:pt x="741127" y="842555"/>
                    <a:pt x="881490" y="716813"/>
                    <a:pt x="881490" y="561703"/>
                  </a:cubicBezTo>
                  <a:cubicBezTo>
                    <a:pt x="881490" y="406593"/>
                    <a:pt x="741127" y="280851"/>
                    <a:pt x="567981" y="280851"/>
                  </a:cubicBezTo>
                  <a:cubicBezTo>
                    <a:pt x="481408" y="280851"/>
                    <a:pt x="403031" y="312287"/>
                    <a:pt x="346297" y="363111"/>
                  </a:cubicBezTo>
                  <a:lnTo>
                    <a:pt x="314809" y="404948"/>
                  </a:lnTo>
                  <a:lnTo>
                    <a:pt x="1" y="404948"/>
                  </a:lnTo>
                  <a:lnTo>
                    <a:pt x="20328" y="343063"/>
                  </a:lnTo>
                  <a:cubicBezTo>
                    <a:pt x="110557" y="141459"/>
                    <a:pt x="321788" y="0"/>
                    <a:pt x="5679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2142436" y="311875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2142436" y="3413759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2129247" y="3729445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2129247" y="4014651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129246" y="4315096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2127196" y="4628603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2127196" y="4900747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8715508">
              <a:off x="1549236" y="5533696"/>
              <a:ext cx="1433201" cy="136558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1865811" y="5812761"/>
              <a:ext cx="35935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92D050"/>
                  </a:solidFill>
                </a:rPr>
                <a:t>ম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-3208376" y="296405"/>
            <a:ext cx="1893091" cy="5818909"/>
            <a:chOff x="9582119" y="95261"/>
            <a:chExt cx="1893091" cy="5818909"/>
          </a:xfrm>
          <a:solidFill>
            <a:schemeClr val="accent4">
              <a:lumMod val="75000"/>
            </a:schemeClr>
          </a:solidFill>
        </p:grpSpPr>
        <p:sp>
          <p:nvSpPr>
            <p:cNvPr id="48" name="Flowchart: Connector 47"/>
            <p:cNvSpPr/>
            <p:nvPr/>
          </p:nvSpPr>
          <p:spPr>
            <a:xfrm>
              <a:off x="10383598" y="1762952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49" name="Flowchart: Connector 48"/>
            <p:cNvSpPr/>
            <p:nvPr/>
          </p:nvSpPr>
          <p:spPr>
            <a:xfrm>
              <a:off x="10370409" y="2078638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10370409" y="2363844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10370408" y="2664289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10368358" y="2977796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10368358" y="3249940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8715508">
              <a:off x="9550794" y="3989754"/>
              <a:ext cx="1955741" cy="18930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flipH="1">
              <a:off x="9656250" y="4772643"/>
              <a:ext cx="1816098" cy="9387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Solayman</a:t>
              </a:r>
              <a:endParaRPr lang="en-US" sz="1100" dirty="0" smtClean="0"/>
            </a:p>
            <a:p>
              <a:pPr algn="ctr"/>
              <a:r>
                <a:rPr lang="en-US" sz="1100" dirty="0" smtClean="0"/>
                <a:t>B.A Honors, M.A </a:t>
              </a:r>
            </a:p>
            <a:p>
              <a:pPr algn="ctr"/>
              <a:r>
                <a:rPr lang="en-US" sz="1100" dirty="0" smtClean="0"/>
                <a:t>Lecturer in English</a:t>
              </a:r>
            </a:p>
            <a:p>
              <a:pPr algn="ctr"/>
              <a:r>
                <a:rPr lang="en-US" sz="1100" dirty="0" err="1" smtClean="0"/>
                <a:t>Baghun</a:t>
              </a:r>
              <a:r>
                <a:rPr lang="en-US" sz="1100" dirty="0" smtClean="0"/>
                <a:t> M.U </a:t>
              </a:r>
              <a:r>
                <a:rPr lang="en-US" sz="1100" dirty="0" err="1" smtClean="0"/>
                <a:t>Alim</a:t>
              </a:r>
              <a:r>
                <a:rPr lang="en-US" sz="1100" dirty="0" smtClean="0"/>
                <a:t> Madrasah</a:t>
              </a:r>
            </a:p>
            <a:p>
              <a:pPr algn="ctr"/>
              <a:r>
                <a:rPr lang="en-US" sz="1100" dirty="0" err="1" smtClean="0"/>
                <a:t>Kaligonj</a:t>
              </a:r>
              <a:r>
                <a:rPr lang="en-US" sz="1100" dirty="0" smtClean="0"/>
                <a:t>, </a:t>
              </a:r>
              <a:r>
                <a:rPr lang="en-US" sz="1100" dirty="0" err="1" smtClean="0"/>
                <a:t>Gazipur</a:t>
              </a:r>
              <a:endParaRPr lang="en-US" sz="1100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729" y="3904371"/>
              <a:ext cx="897869" cy="897869"/>
            </a:xfrm>
            <a:prstGeom prst="rect">
              <a:avLst/>
            </a:prstGeom>
            <a:grpFill/>
          </p:spPr>
        </p:pic>
        <p:sp>
          <p:nvSpPr>
            <p:cNvPr id="57" name="Freeform 56"/>
            <p:cNvSpPr/>
            <p:nvPr/>
          </p:nvSpPr>
          <p:spPr>
            <a:xfrm>
              <a:off x="9900400" y="95261"/>
              <a:ext cx="1162340" cy="1123406"/>
            </a:xfrm>
            <a:custGeom>
              <a:avLst/>
              <a:gdLst>
                <a:gd name="connsiteX0" fmla="*/ 567980 w 1162340"/>
                <a:gd name="connsiteY0" fmla="*/ 0 h 1123406"/>
                <a:gd name="connsiteX1" fmla="*/ 1162340 w 1162340"/>
                <a:gd name="connsiteY1" fmla="*/ 561703 h 1123406"/>
                <a:gd name="connsiteX2" fmla="*/ 567980 w 1162340"/>
                <a:gd name="connsiteY2" fmla="*/ 1123406 h 1123406"/>
                <a:gd name="connsiteX3" fmla="*/ 20328 w 1162340"/>
                <a:gd name="connsiteY3" fmla="*/ 780343 h 1123406"/>
                <a:gd name="connsiteX4" fmla="*/ 0 w 1162340"/>
                <a:gd name="connsiteY4" fmla="*/ 718457 h 1123406"/>
                <a:gd name="connsiteX5" fmla="*/ 314809 w 1162340"/>
                <a:gd name="connsiteY5" fmla="*/ 718457 h 1123406"/>
                <a:gd name="connsiteX6" fmla="*/ 346297 w 1162340"/>
                <a:gd name="connsiteY6" fmla="*/ 760295 h 1123406"/>
                <a:gd name="connsiteX7" fmla="*/ 567981 w 1162340"/>
                <a:gd name="connsiteY7" fmla="*/ 842555 h 1123406"/>
                <a:gd name="connsiteX8" fmla="*/ 881490 w 1162340"/>
                <a:gd name="connsiteY8" fmla="*/ 561703 h 1123406"/>
                <a:gd name="connsiteX9" fmla="*/ 567981 w 1162340"/>
                <a:gd name="connsiteY9" fmla="*/ 280851 h 1123406"/>
                <a:gd name="connsiteX10" fmla="*/ 346297 w 1162340"/>
                <a:gd name="connsiteY10" fmla="*/ 363111 h 1123406"/>
                <a:gd name="connsiteX11" fmla="*/ 314809 w 1162340"/>
                <a:gd name="connsiteY11" fmla="*/ 404948 h 1123406"/>
                <a:gd name="connsiteX12" fmla="*/ 1 w 1162340"/>
                <a:gd name="connsiteY12" fmla="*/ 404948 h 1123406"/>
                <a:gd name="connsiteX13" fmla="*/ 20328 w 1162340"/>
                <a:gd name="connsiteY13" fmla="*/ 343063 h 1123406"/>
                <a:gd name="connsiteX14" fmla="*/ 567980 w 1162340"/>
                <a:gd name="connsiteY14" fmla="*/ 0 h 112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2340" h="1123406">
                  <a:moveTo>
                    <a:pt x="567980" y="0"/>
                  </a:moveTo>
                  <a:cubicBezTo>
                    <a:pt x="896236" y="0"/>
                    <a:pt x="1162340" y="251483"/>
                    <a:pt x="1162340" y="561703"/>
                  </a:cubicBezTo>
                  <a:cubicBezTo>
                    <a:pt x="1162340" y="871923"/>
                    <a:pt x="896236" y="1123406"/>
                    <a:pt x="567980" y="1123406"/>
                  </a:cubicBezTo>
                  <a:cubicBezTo>
                    <a:pt x="321788" y="1123406"/>
                    <a:pt x="110557" y="981947"/>
                    <a:pt x="20328" y="780343"/>
                  </a:cubicBezTo>
                  <a:lnTo>
                    <a:pt x="0" y="718457"/>
                  </a:lnTo>
                  <a:lnTo>
                    <a:pt x="314809" y="718457"/>
                  </a:lnTo>
                  <a:lnTo>
                    <a:pt x="346297" y="760295"/>
                  </a:lnTo>
                  <a:cubicBezTo>
                    <a:pt x="403031" y="811120"/>
                    <a:pt x="481408" y="842555"/>
                    <a:pt x="567981" y="842555"/>
                  </a:cubicBezTo>
                  <a:cubicBezTo>
                    <a:pt x="741127" y="842555"/>
                    <a:pt x="881490" y="716813"/>
                    <a:pt x="881490" y="561703"/>
                  </a:cubicBezTo>
                  <a:cubicBezTo>
                    <a:pt x="881490" y="406593"/>
                    <a:pt x="741127" y="280851"/>
                    <a:pt x="567981" y="280851"/>
                  </a:cubicBezTo>
                  <a:cubicBezTo>
                    <a:pt x="481408" y="280851"/>
                    <a:pt x="403031" y="312287"/>
                    <a:pt x="346297" y="363111"/>
                  </a:cubicBezTo>
                  <a:lnTo>
                    <a:pt x="314809" y="404948"/>
                  </a:lnTo>
                  <a:lnTo>
                    <a:pt x="1" y="404948"/>
                  </a:lnTo>
                  <a:lnTo>
                    <a:pt x="20328" y="343063"/>
                  </a:lnTo>
                  <a:cubicBezTo>
                    <a:pt x="110557" y="141459"/>
                    <a:pt x="321788" y="0"/>
                    <a:pt x="5679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10383598" y="1467948"/>
              <a:ext cx="195941" cy="222069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>
                <a:lnSpc>
                  <a:spcPct val="200000"/>
                </a:lnSpc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3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0.0044 L 1.07708 0.0088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854" y="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63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0.00439 L 1.06667 0.00834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33" y="6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63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3.7037E-6 L 1.04909 0.00764 " pathEditMode="relative" rAng="0" ptsTypes="AA" p14:bounceEnd="50000">
                                          <p:cBhvr>
                                            <p:cTn id="1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461" y="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9" presetID="63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44 L 1.02787 0.00972 " pathEditMode="relative" rAng="0" ptsTypes="AA" p14:bounceEnd="50000">
                                          <p:cBhvr>
                                            <p:cTn id="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393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22" presetID="63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0.0132 L 1.025 0.00602 " pathEditMode="relative" rAng="0" ptsTypes="AA" p14:bounceEnd="50000">
                                          <p:cBhvr>
                                            <p:cTn id="2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250" y="-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0.0044 L 1.07708 0.0088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854" y="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0.00439 L 1.06667 0.00834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33" y="62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3.7037E-6 L 1.04909 0.00764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461" y="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9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44 L 1.02787 0.00972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393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22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0.0132 L 1.025 0.00602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250" y="-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85746"/>
            <a:ext cx="11758613" cy="6286500"/>
          </a:xfrm>
          <a:pattFill prst="pct75">
            <a:fgClr>
              <a:srgbClr val="00B050"/>
            </a:fgClr>
            <a:bgClr>
              <a:srgbClr val="7030A0"/>
            </a:bgClr>
          </a:patt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endParaRPr lang="bn-IN" sz="3600" b="1" dirty="0" smtClean="0">
              <a:ln w="22225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  <a:buNone/>
            </a:pP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শ্রেণিঃ</a:t>
            </a:r>
            <a:r>
              <a:rPr lang="en-US" sz="4400" b="1" spc="50" dirty="0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একাদশ</a:t>
            </a:r>
            <a:r>
              <a:rPr lang="en-US" sz="4400" b="1" spc="50" dirty="0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ও </a:t>
            </a: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দ্বাদশ</a:t>
            </a:r>
            <a:endParaRPr lang="en-US" sz="4400" b="1" spc="50" dirty="0" smtClean="0">
              <a:ln w="9525" cmpd="sng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বিষয়ঃ</a:t>
            </a:r>
            <a:r>
              <a:rPr lang="en-US" sz="4400" b="1" spc="50" dirty="0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তথ্য</a:t>
            </a:r>
            <a:r>
              <a:rPr lang="en-US" sz="4400" b="1" spc="50" dirty="0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ও </a:t>
            </a: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যোগাযোগ</a:t>
            </a:r>
            <a:r>
              <a:rPr lang="en-US" sz="4400" b="1" spc="50" dirty="0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প্রযুক্তি</a:t>
            </a:r>
            <a:endParaRPr lang="en-US" sz="4400" b="1" spc="50" dirty="0" smtClean="0">
              <a:ln w="9525" cmpd="sng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>
              <a:lnSpc>
                <a:spcPct val="200000"/>
              </a:lnSpc>
              <a:buNone/>
            </a:pPr>
            <a:r>
              <a:rPr lang="en-US" sz="4400" b="1" spc="50" dirty="0" err="1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অধ্যায়ঃ</a:t>
            </a:r>
            <a:r>
              <a:rPr lang="en-US" sz="4400" b="1" spc="50" dirty="0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bn-IN" sz="4400" b="1" spc="50" dirty="0" smtClean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চতুর্থ</a:t>
            </a:r>
            <a:endParaRPr lang="en-US" sz="4400" b="1" spc="50" dirty="0">
              <a:ln w="9525" cmpd="sng">
                <a:solidFill>
                  <a:schemeClr val="accent6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1200" y="333829"/>
            <a:ext cx="61976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স্লাইডে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দেখতে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পাচ্ছ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4457" y="5588003"/>
            <a:ext cx="64298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HTML </a:t>
            </a:r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 ব্যবহৃত ট্যাগসমুহ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25" y="1200149"/>
            <a:ext cx="634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28475393"/>
              </p:ext>
            </p:extLst>
          </p:nvPr>
        </p:nvGraphicFramePr>
        <p:xfrm>
          <a:off x="2041297" y="907573"/>
          <a:ext cx="8203067" cy="478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367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DD3C0D-D025-42CE-9904-2584C8F1C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07CCD8-FFAB-41B0-82EE-1A2CC4FD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E5F016-2F22-4C50-9BD6-F6247F790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11C1F0-155E-4312-8154-D3003C398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B089BC-6D78-43DE-8DCC-81C7D3636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791C06-4A4D-4DF2-A40C-7A03ED6BE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DD9F55-A30F-459A-B3A4-9901464F9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D190EA-BD88-4569-8CAB-B8CAE0C9D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0FAE82-8660-41AD-9549-84FBACAC7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E68123-1EC0-408B-9B45-A2B328769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1200" y="333829"/>
            <a:ext cx="6197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স্লাইডে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দেখতে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পাচ্ছ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4457" y="5588006"/>
            <a:ext cx="642982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বিভিন্ন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Website 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এর ছবি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25" y="1200149"/>
            <a:ext cx="634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download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30" y="1328024"/>
            <a:ext cx="4743939" cy="3909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46" y="1306289"/>
            <a:ext cx="4985146" cy="39043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367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6085" y="660183"/>
            <a:ext cx="3095897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আজকের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পাঠ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-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902" y="2172903"/>
            <a:ext cx="10595428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n-IN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ওয়েব ডিজাইন পরিচিতি এবং 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HTML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045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sz="3600" dirty="0" smtClean="0"/>
              <a:t>HTML </a:t>
            </a:r>
            <a:r>
              <a:rPr lang="bn-IN" sz="3600" dirty="0" smtClean="0"/>
              <a:t>ট্যাগ কি তা বলতে পারবে।</a:t>
            </a:r>
            <a:endParaRPr lang="en-US" sz="3600" dirty="0" smtClean="0"/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3600" dirty="0" smtClean="0"/>
              <a:t> HTML </a:t>
            </a:r>
            <a:r>
              <a:rPr lang="bn-IN" sz="3600" dirty="0" smtClean="0"/>
              <a:t>ট্যাগ এর প্রকারসমুহ বলতে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3600" dirty="0" smtClean="0"/>
              <a:t> HTML </a:t>
            </a:r>
            <a:r>
              <a:rPr lang="bn-IN" sz="3600" dirty="0" smtClean="0"/>
              <a:t>ট্যাগ এর সাহায্যে </a:t>
            </a:r>
            <a:r>
              <a:rPr lang="en-US" sz="3600" dirty="0" smtClean="0"/>
              <a:t>image insert </a:t>
            </a:r>
            <a:r>
              <a:rPr lang="bn-IN" sz="3600" dirty="0" smtClean="0"/>
              <a:t>দিতে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en-US" dirty="0" smtClean="0"/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10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03187" y="633046"/>
            <a:ext cx="3559126" cy="6705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u="sng" dirty="0" smtClean="0">
                <a:solidFill>
                  <a:schemeClr val="tx1"/>
                </a:solidFill>
              </a:rPr>
              <a:t>HTML </a:t>
            </a:r>
            <a:r>
              <a:rPr lang="bn-IN" b="1" u="sng" dirty="0" smtClean="0">
                <a:solidFill>
                  <a:schemeClr val="tx1"/>
                </a:solidFill>
              </a:rPr>
              <a:t>ট্যাগঃ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61181" y="1303608"/>
            <a:ext cx="10818055" cy="471736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US" sz="2600" dirty="0" smtClean="0"/>
              <a:t>HTML</a:t>
            </a:r>
            <a:r>
              <a:rPr lang="en-US" sz="2600" dirty="0" smtClean="0"/>
              <a:t> </a:t>
            </a:r>
            <a:r>
              <a:rPr lang="bn-IN" sz="2600" dirty="0" smtClean="0"/>
              <a:t>কতগুলো ট্যাগ ব্যবহার করে লেখা হয়। ট্যাগ হলো মার্কঅঅআপ ভাষায় ব্যবহৃত কতগুলো কীওয়ার্ড যা ভিন্ন ভিন্ন অর্থ বহন করে অর্থাৎ ভিন্ন ভিন্ন ইনর্দেশকে বাস্তবায়নের জন্য ব্যবহৃত হয়। একজোড়া অ্যাঙ্গেল ব্রাকেটের (&lt;&gt;০ মধ্যবর্তী স্থানে একটি উপাদান বা কীওয়ার্ড থাকে যাকে ট্যাগ বলা হয়। যেমন- </a:t>
            </a:r>
            <a:r>
              <a:rPr lang="en-US" sz="2600" dirty="0" smtClean="0"/>
              <a:t>&lt;html&gt; </a:t>
            </a:r>
            <a:r>
              <a:rPr lang="bn-IN" sz="2600" dirty="0" smtClean="0"/>
              <a:t>ও &lt;</a:t>
            </a:r>
            <a:r>
              <a:rPr lang="en-US" sz="2600" dirty="0" smtClean="0"/>
              <a:t>/html&gt;</a:t>
            </a:r>
            <a:r>
              <a:rPr lang="bn-IN" sz="2600" dirty="0" smtClean="0"/>
              <a:t>। এ ভাষায় ব্যবহৃত কীওয়ার্ডগুলো </a:t>
            </a:r>
            <a:r>
              <a:rPr lang="en-US" sz="2600" dirty="0" smtClean="0"/>
              <a:t>case sensitive </a:t>
            </a:r>
            <a:r>
              <a:rPr lang="bn-IN" sz="2600" dirty="0" smtClean="0"/>
              <a:t>না। তবে ছোট হাতের অক্ষর দিয়ে লেখা উত্তম।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481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6" y="692731"/>
            <a:ext cx="1140625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HTML </a:t>
            </a:r>
            <a:r>
              <a:rPr lang="bn-IN" sz="3600" dirty="0" smtClean="0"/>
              <a:t>ট্যাগ এর  অংশ ও প্রকারসমুহঃ</a:t>
            </a:r>
          </a:p>
          <a:p>
            <a:endParaRPr lang="bn-IN" dirty="0" smtClean="0"/>
          </a:p>
          <a:p>
            <a:r>
              <a:rPr lang="en-US" sz="2800" dirty="0" smtClean="0"/>
              <a:t>HTML </a:t>
            </a:r>
            <a:r>
              <a:rPr lang="bn-IN" sz="2800" dirty="0" smtClean="0"/>
              <a:t>ট্যাগ এর প্রধানত তিনটি অংশ থাকে-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800" dirty="0" smtClean="0"/>
              <a:t>শুরু ট্যাগ: প্রতিটি ট্যাগ শব্দের প্রথমে এবং শেষে যথাক্রমে </a:t>
            </a:r>
            <a:r>
              <a:rPr lang="en-US" sz="2800" dirty="0" smtClean="0"/>
              <a:t>less than (&lt;) </a:t>
            </a:r>
            <a:r>
              <a:rPr lang="bn-IN" sz="2800" dirty="0" smtClean="0"/>
              <a:t>ও </a:t>
            </a:r>
            <a:r>
              <a:rPr lang="en-US" sz="2800" dirty="0" smtClean="0"/>
              <a:t>greater than (&gt;) </a:t>
            </a:r>
            <a:r>
              <a:rPr lang="bn-IN" sz="2800" dirty="0" smtClean="0"/>
              <a:t>চিহ্ন দিতে হয়। যেমনঃ </a:t>
            </a:r>
            <a:r>
              <a:rPr lang="en-US" sz="2800" dirty="0" smtClean="0"/>
              <a:t>&lt;html&gt;, &lt;head&gt;, &lt;title&gt;, &lt;body&gt; </a:t>
            </a:r>
            <a:r>
              <a:rPr lang="bn-IN" sz="2800" dirty="0" smtClean="0"/>
              <a:t>ইত্যাদি।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800" dirty="0" smtClean="0"/>
              <a:t>ধারণকৃত অংশঃ </a:t>
            </a:r>
            <a:r>
              <a:rPr lang="en-US" sz="2800" dirty="0" smtClean="0"/>
              <a:t>Opening tag </a:t>
            </a:r>
            <a:r>
              <a:rPr lang="bn-IN" sz="2800" dirty="0" smtClean="0"/>
              <a:t>এবং </a:t>
            </a:r>
            <a:r>
              <a:rPr lang="en-US" sz="2800" dirty="0" smtClean="0"/>
              <a:t>Closing  tag </a:t>
            </a:r>
            <a:r>
              <a:rPr lang="bn-IN" sz="2800" dirty="0" smtClean="0"/>
              <a:t>এ </a:t>
            </a:r>
            <a:r>
              <a:rPr lang="bn-IN" sz="2800" dirty="0" smtClean="0"/>
              <a:t>মধ্য</a:t>
            </a:r>
            <a:r>
              <a:rPr lang="en-US" sz="2800" dirty="0"/>
              <a:t>ে</a:t>
            </a:r>
            <a:r>
              <a:rPr lang="bn-IN" sz="2800" dirty="0" smtClean="0"/>
              <a:t> </a:t>
            </a:r>
            <a:r>
              <a:rPr lang="bn-IN" sz="2800" dirty="0" smtClean="0"/>
              <a:t>যা থাকে তাকে ধারণকৃত অংশ বা কনটেন্ট বা প্লেইন টেক্সট বলে। যেমন- </a:t>
            </a:r>
            <a:r>
              <a:rPr lang="en-US" sz="2800" dirty="0" smtClean="0"/>
              <a:t>&lt;body&gt; Hello world&lt;/body&gt;</a:t>
            </a:r>
            <a:r>
              <a:rPr lang="bn-IN" sz="2800" dirty="0" smtClean="0"/>
              <a:t>ইত্যাদি। এখানে </a:t>
            </a:r>
            <a:r>
              <a:rPr lang="en-US" sz="2800" dirty="0" smtClean="0"/>
              <a:t>Hello world </a:t>
            </a:r>
            <a:r>
              <a:rPr lang="bn-IN" sz="2800" dirty="0" smtClean="0"/>
              <a:t> ধানণকৃত অংশ।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2800" dirty="0" smtClean="0"/>
              <a:t>শেষ ট্যাগঃ প্রতিটি ট্যাগ শেষ হয় অ্যাঙ্গেল ব্রাকেটের (&lt;&gt;)প্রথমটির সাথে একটি ফরওয়ার্ড স্ল্যাশ (&lt;/&gt;) চিহ্ন দিয়ে। যেমন- </a:t>
            </a:r>
            <a:r>
              <a:rPr lang="en-US" sz="2800" dirty="0" smtClean="0"/>
              <a:t>&lt;/html&gt;, &lt;/head&gt;, &lt;/title&gt;</a:t>
            </a:r>
            <a:r>
              <a:rPr lang="bn-IN" sz="2800" dirty="0" smtClean="0"/>
              <a:t>ইত্যাদি।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6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1322</TotalTime>
  <Words>652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Garamond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Solayman</dc:creator>
  <cp:lastModifiedBy>SOLAYMAN</cp:lastModifiedBy>
  <cp:revision>111</cp:revision>
  <dcterms:created xsi:type="dcterms:W3CDTF">2019-07-08T15:50:18Z</dcterms:created>
  <dcterms:modified xsi:type="dcterms:W3CDTF">2020-11-05T12:44:14Z</dcterms:modified>
</cp:coreProperties>
</file>