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3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75719-51BD-419E-B31C-A86B4FD1278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5893E-2CB9-4CE9-A891-CFC4055F3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6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F9482-871C-49AD-92F0-251F900D32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2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2438" y="609600"/>
            <a:ext cx="31902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Tuli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828800"/>
            <a:ext cx="9067800" cy="475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1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-187036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সেচের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কার্যকারিতা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বৃদ্ধিঃ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92473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১।পরিমানমত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২।সময়মত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৩।আইল বাঁধা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৪।বিকেলে সেচ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৫।সারির মাঝে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৬।মাটির বুনট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৭।নালা মেরামত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৮।সঠিক পদ্ধতি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৯।নালা ঢালু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১০।ইঁদুর দমন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১১।জৈব পদার্থ প্রয়োগ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54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0003" y="685800"/>
            <a:ext cx="66640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03" y="2421527"/>
            <a:ext cx="6803329" cy="382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9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54629"/>
            <a:ext cx="83057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এ,কে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এম,হায়দার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উচ্চ বিদ্যালয়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ছাগলনাইয়া,ফেনী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3956" y="638966"/>
            <a:ext cx="2759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সম্পাদনায়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408" y="4452257"/>
            <a:ext cx="6743700" cy="38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549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942878"/>
            <a:ext cx="8736554" cy="500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374006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সেচ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399"/>
            <a:ext cx="1021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err="1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সেচ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0"/>
            <a:ext cx="7538356" cy="422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2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609600"/>
            <a:ext cx="6172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অপচয়ঃ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১।বাষ্পীভবন</a:t>
            </a:r>
          </a:p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২।পানির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অনুস্রবণ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৩।পানি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চুয়ানো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  <a:p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162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err="1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অপচয়ঃ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  <a:p>
            <a:r>
              <a:rPr lang="en-US" sz="8800" dirty="0">
                <a:latin typeface="NikoshBAN" pitchFamily="2" charset="0"/>
                <a:cs typeface="NikoshBAN" pitchFamily="2" charset="0"/>
              </a:rPr>
              <a:t>১।বাষ্পীভবন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552700"/>
            <a:ext cx="6182967" cy="415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52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810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7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২।পানির </a:t>
            </a:r>
            <a:r>
              <a:rPr lang="en-US" sz="7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অনুস্রবণ</a:t>
            </a:r>
            <a:endParaRPr lang="en-US" sz="7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99359"/>
            <a:ext cx="7870737" cy="499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6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43845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7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৩।পানি </a:t>
            </a:r>
            <a:r>
              <a:rPr lang="en-US" sz="7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চুয়ানো</a:t>
            </a:r>
            <a:endParaRPr lang="en-US" sz="7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0" y="1428928"/>
            <a:ext cx="7181974" cy="537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94</Words>
  <Application>Microsoft Office PowerPoint</Application>
  <PresentationFormat>On-screen Show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A.K.M.Haider</dc:creator>
  <cp:lastModifiedBy>Microsoft</cp:lastModifiedBy>
  <cp:revision>14</cp:revision>
  <dcterms:created xsi:type="dcterms:W3CDTF">2006-08-16T00:00:00Z</dcterms:created>
  <dcterms:modified xsi:type="dcterms:W3CDTF">2020-11-04T15:36:23Z</dcterms:modified>
</cp:coreProperties>
</file>