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1"/>
  </p:sldMasterIdLst>
  <p:notesMasterIdLst>
    <p:notesMasterId r:id="rId18"/>
  </p:notesMasterIdLst>
  <p:sldIdLst>
    <p:sldId id="292" r:id="rId2"/>
    <p:sldId id="259" r:id="rId3"/>
    <p:sldId id="257" r:id="rId4"/>
    <p:sldId id="293" r:id="rId5"/>
    <p:sldId id="276" r:id="rId6"/>
    <p:sldId id="269" r:id="rId7"/>
    <p:sldId id="262" r:id="rId8"/>
    <p:sldId id="287" r:id="rId9"/>
    <p:sldId id="288" r:id="rId10"/>
    <p:sldId id="289" r:id="rId11"/>
    <p:sldId id="294" r:id="rId12"/>
    <p:sldId id="290" r:id="rId13"/>
    <p:sldId id="295" r:id="rId14"/>
    <p:sldId id="279" r:id="rId15"/>
    <p:sldId id="291" r:id="rId16"/>
    <p:sldId id="26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39" autoAdjust="0"/>
    <p:restoredTop sz="93511" autoAdjust="0"/>
  </p:normalViewPr>
  <p:slideViewPr>
    <p:cSldViewPr snapToGrid="0">
      <p:cViewPr varScale="1">
        <p:scale>
          <a:sx n="56" d="100"/>
          <a:sy n="56" d="100"/>
        </p:scale>
        <p:origin x="1512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DFF15B-1CD7-4EA9-A1E4-90B5F8F82871}" type="datetimeFigureOut">
              <a:rPr lang="en-US" smtClean="0"/>
              <a:t>04-Nov-20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F2CCE3-C0CC-4F37-B0C0-834CC6960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357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4F810-F221-459F-83B0-B7547FDFDFF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778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7163-EAA8-459D-AA75-F76F8B2696BB}" type="datetimeFigureOut">
              <a:rPr lang="en-US" smtClean="0"/>
              <a:t>04-Nov-20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9D5D-87AC-4CCB-B5A7-DC88AB0B3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696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7163-EAA8-459D-AA75-F76F8B2696BB}" type="datetimeFigureOut">
              <a:rPr lang="en-US" smtClean="0"/>
              <a:t>04-Nov-20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9D5D-87AC-4CCB-B5A7-DC88AB0B3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949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7163-EAA8-459D-AA75-F76F8B2696BB}" type="datetimeFigureOut">
              <a:rPr lang="en-US" smtClean="0"/>
              <a:t>04-Nov-20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9D5D-87AC-4CCB-B5A7-DC88AB0B3DB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78838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7163-EAA8-459D-AA75-F76F8B2696BB}" type="datetimeFigureOut">
              <a:rPr lang="en-US" smtClean="0"/>
              <a:t>04-Nov-20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9D5D-87AC-4CCB-B5A7-DC88AB0B3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4629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7163-EAA8-459D-AA75-F76F8B2696BB}" type="datetimeFigureOut">
              <a:rPr lang="en-US" smtClean="0"/>
              <a:t>04-Nov-20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9D5D-87AC-4CCB-B5A7-DC88AB0B3DB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6333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7163-EAA8-459D-AA75-F76F8B2696BB}" type="datetimeFigureOut">
              <a:rPr lang="en-US" smtClean="0"/>
              <a:t>04-Nov-20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9D5D-87AC-4CCB-B5A7-DC88AB0B3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5214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7163-EAA8-459D-AA75-F76F8B2696BB}" type="datetimeFigureOut">
              <a:rPr lang="en-US" smtClean="0"/>
              <a:t>04-Nov-20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9D5D-87AC-4CCB-B5A7-DC88AB0B3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0603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7163-EAA8-459D-AA75-F76F8B2696BB}" type="datetimeFigureOut">
              <a:rPr lang="en-US" smtClean="0"/>
              <a:t>04-Nov-20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9D5D-87AC-4CCB-B5A7-DC88AB0B3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76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7163-EAA8-459D-AA75-F76F8B2696BB}" type="datetimeFigureOut">
              <a:rPr lang="en-US" smtClean="0"/>
              <a:t>04-Nov-20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9D5D-87AC-4CCB-B5A7-DC88AB0B3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1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7163-EAA8-459D-AA75-F76F8B2696BB}" type="datetimeFigureOut">
              <a:rPr lang="en-US" smtClean="0"/>
              <a:t>04-Nov-20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9D5D-87AC-4CCB-B5A7-DC88AB0B3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443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7163-EAA8-459D-AA75-F76F8B2696BB}" type="datetimeFigureOut">
              <a:rPr lang="en-US" smtClean="0"/>
              <a:t>04-Nov-20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9D5D-87AC-4CCB-B5A7-DC88AB0B3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183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7163-EAA8-459D-AA75-F76F8B2696BB}" type="datetimeFigureOut">
              <a:rPr lang="en-US" smtClean="0"/>
              <a:t>04-Nov-20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9D5D-87AC-4CCB-B5A7-DC88AB0B3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315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7163-EAA8-459D-AA75-F76F8B2696BB}" type="datetimeFigureOut">
              <a:rPr lang="en-US" smtClean="0"/>
              <a:t>04-Nov-20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9D5D-87AC-4CCB-B5A7-DC88AB0B3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61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7163-EAA8-459D-AA75-F76F8B2696BB}" type="datetimeFigureOut">
              <a:rPr lang="en-US" smtClean="0"/>
              <a:t>04-Nov-20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9D5D-87AC-4CCB-B5A7-DC88AB0B3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161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7163-EAA8-459D-AA75-F76F8B2696BB}" type="datetimeFigureOut">
              <a:rPr lang="en-US" smtClean="0"/>
              <a:t>04-Nov-20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9D5D-87AC-4CCB-B5A7-DC88AB0B3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217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7163-EAA8-459D-AA75-F76F8B2696BB}" type="datetimeFigureOut">
              <a:rPr lang="en-US" smtClean="0"/>
              <a:t>04-Nov-20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9D5D-87AC-4CCB-B5A7-DC88AB0B3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01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F7163-EAA8-459D-AA75-F76F8B2696BB}" type="datetimeFigureOut">
              <a:rPr lang="en-US" smtClean="0"/>
              <a:t>04-Nov-20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91F9D5D-87AC-4CCB-B5A7-DC88AB0B3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819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  <p:sldLayoutId id="214748378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0"/>
            <a:ext cx="12191999" cy="676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294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8143" y="545690"/>
            <a:ext cx="3421626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Abundant---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76851" y="4070555"/>
            <a:ext cx="2993923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sufficient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19084" y="5633884"/>
            <a:ext cx="8954728" cy="120032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There is abundant water in the lake Baikal.</a:t>
            </a:r>
            <a:endParaRPr lang="en-US" sz="3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950" y="1626317"/>
            <a:ext cx="5829300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33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6413" y="929148"/>
            <a:ext cx="3510116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Evaporate-</a:t>
            </a:r>
            <a:r>
              <a:rPr lang="en-US" dirty="0" smtClean="0"/>
              <a:t>--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934632" y="3038168"/>
            <a:ext cx="393782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Change into air/steam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333135" y="5604387"/>
            <a:ext cx="6179575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Gas is used to evaporate water.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0310" y="1706198"/>
            <a:ext cx="5688114" cy="371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29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74839" y="722671"/>
            <a:ext cx="3111909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</a:rPr>
              <a:t>renewable---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36077" y="4232787"/>
            <a:ext cx="3554362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Able to renew</a:t>
            </a:r>
            <a:endParaRPr lang="en-US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7136" y="5471652"/>
            <a:ext cx="7801896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Solar energy has a huge potentiality.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839" y="1625669"/>
            <a:ext cx="6474541" cy="384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612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69379"/>
            <a:ext cx="12192000" cy="63886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80071" y="-115396"/>
            <a:ext cx="7211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The Renewable Energy Sources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63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106129"/>
            <a:ext cx="12192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Choose the correct answer from the following alternatives</a:t>
            </a:r>
          </a:p>
          <a:p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AutoNum type="romanLcParenR"/>
            </a:pP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of the following describe non-renewable energy best?</a:t>
            </a: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a)expensive b)less costly c) environment-friendly d)less available</a:t>
            </a:r>
          </a:p>
          <a:p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ii) 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of the gas can be burnt as fuel to produce electricity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Hydrogen b)Oxygen c)nitrogen d) Carbon di-oxide</a:t>
            </a:r>
          </a:p>
          <a:p>
            <a:endParaRPr lang="en-US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iii)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Oil, gas and coal are called ----</a:t>
            </a: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Fossil fuels b)hydro-carbon c)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solar energy d) renewable energy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03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17285"/>
            <a:ext cx="12191999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iv)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passage the word tremendous means-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--</a:t>
            </a: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a)medium b)extreme c)normal d)minimum</a:t>
            </a:r>
          </a:p>
          <a:p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v)What is the theme of the passage?</a:t>
            </a:r>
          </a:p>
          <a:p>
            <a:pPr marL="342900" indent="-342900">
              <a:buAutoNum type="alphaLcParenR"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need both renewable and non-renewable energy b)reliance on non-renewable energy resources c)renewable energy is the alternative to non-renewable energy d)about various energy sources</a:t>
            </a: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vi)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------cause global warming</a:t>
            </a:r>
          </a:p>
          <a:p>
            <a:pPr marL="342900" indent="-342900">
              <a:buAutoNum type="alphaLcParenR"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Green energies b) solar energies c)fossil energies d)nothing</a:t>
            </a:r>
          </a:p>
          <a:p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Vii)--------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never run out.</a:t>
            </a: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oil b) renewable c) gas d)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petrolium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LcParenR"/>
            </a:pP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501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5543" y="183423"/>
            <a:ext cx="8084457" cy="536437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92335" y="5547797"/>
            <a:ext cx="33291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 All</a:t>
            </a:r>
          </a:p>
        </p:txBody>
      </p:sp>
    </p:spTree>
    <p:extLst>
      <p:ext uri="{BB962C8B-B14F-4D97-AF65-F5344CB8AC3E}">
        <p14:creationId xmlns:p14="http://schemas.microsoft.com/office/powerpoint/2010/main" val="932803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236442" y="771277"/>
            <a:ext cx="4431323" cy="4356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Anwar Hossain</a:t>
            </a:r>
          </a:p>
          <a:p>
            <a:pPr lvl="0"/>
            <a:r>
              <a:rPr lang="en-US" sz="2400" dirty="0" smtClean="0">
                <a:solidFill>
                  <a:srgbClr val="7030A0"/>
                </a:solidFill>
              </a:rPr>
              <a:t>Assistant teacher in English</a:t>
            </a:r>
            <a:endParaRPr lang="en-US" sz="24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  <a:r>
              <a:rPr lang="en-US" sz="2400" baseline="30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BCS non-cadre</a:t>
            </a:r>
          </a:p>
          <a:p>
            <a:pPr lvl="0"/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Jaintapur Govt.High School, Jaintapur, Sylhet.</a:t>
            </a:r>
          </a:p>
          <a:p>
            <a:pPr lvl="0"/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Email: hossainanwar1516@gmail.com</a:t>
            </a:r>
            <a:endParaRPr lang="en-US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7534" y="186502"/>
            <a:ext cx="3952909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Teacher’s Identity</a:t>
            </a:r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824" y="771277"/>
            <a:ext cx="4400618" cy="435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35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603" y="162232"/>
            <a:ext cx="3625074" cy="5014452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4586368" y="162232"/>
            <a:ext cx="6887496" cy="5014452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of the Topic</a:t>
            </a:r>
          </a:p>
          <a:p>
            <a:pPr algn="ctr"/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Class: 9-10</a:t>
            </a:r>
          </a:p>
          <a:p>
            <a:pPr algn="ctr"/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Unit: 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9200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Fuel Tank Testing for Cars and Motorcycles | BD | TÜV Rheinland"/>
          <p:cNvSpPr>
            <a:spLocks noChangeAspect="1" noChangeArrowheads="1"/>
          </p:cNvSpPr>
          <p:nvPr/>
        </p:nvSpPr>
        <p:spPr bwMode="auto">
          <a:xfrm>
            <a:off x="155575" y="-144463"/>
            <a:ext cx="4062464" cy="4062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154" y="1119857"/>
            <a:ext cx="5396168" cy="48759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8322" y="1119857"/>
            <a:ext cx="5193173" cy="48384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35503" y="383458"/>
            <a:ext cx="6210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 you see in the picture?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38322" y="5793793"/>
            <a:ext cx="17108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fuel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762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81665" y="339212"/>
            <a:ext cx="9394723" cy="42032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Today’s Class:</a:t>
            </a:r>
          </a:p>
          <a:p>
            <a:pPr algn="ctr"/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Unit:11</a:t>
            </a:r>
          </a:p>
          <a:p>
            <a:pPr algn="ctr"/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Lesson:3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Renewable Energy Sources)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49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0857" y="921688"/>
            <a:ext cx="1069702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</a:t>
            </a:r>
          </a:p>
          <a:p>
            <a:pPr lvl="0"/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studying the lesson, the students will be able to;</a:t>
            </a:r>
          </a:p>
          <a:p>
            <a:pPr lvl="0"/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en-US" sz="40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 sources of renewable energy</a:t>
            </a:r>
            <a:endParaRPr lang="en-US" sz="40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infer new word meaning</a:t>
            </a:r>
            <a:endParaRPr lang="en-US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hoose the best answer from alternative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65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u="sng" dirty="0" smtClean="0">
                <a:solidFill>
                  <a:schemeClr val="tx1"/>
                </a:solidFill>
              </a:rPr>
              <a:t>Vocabulary presentation</a:t>
            </a:r>
          </a:p>
          <a:p>
            <a:r>
              <a:rPr lang="en-US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Fossil---</a:t>
            </a:r>
          </a:p>
          <a:p>
            <a:pPr algn="ctr"/>
            <a:endParaRPr lang="en-US" sz="4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b="1" dirty="0" smtClean="0">
              <a:solidFill>
                <a:schemeClr val="tx1"/>
              </a:solidFill>
            </a:endParaRPr>
          </a:p>
          <a:p>
            <a:pPr algn="ctr"/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710813" y="5633884"/>
            <a:ext cx="6681019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takes long time to get fossil fuel.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01547" y="3429000"/>
            <a:ext cx="3263583" cy="212365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Remains of plants and animals</a:t>
            </a:r>
            <a:endParaRPr lang="en-US" sz="4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7138" y="2044578"/>
            <a:ext cx="5438718" cy="310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01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752168"/>
            <a:ext cx="3185652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Reliance--</a:t>
            </a:r>
            <a:r>
              <a:rPr lang="en-US" sz="3200" b="1" dirty="0" smtClean="0"/>
              <a:t>--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173497" y="3144031"/>
            <a:ext cx="2772697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ependence</a:t>
            </a:r>
            <a:endParaRPr lang="en-US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42104" y="5560142"/>
            <a:ext cx="9040762" cy="76944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Self-reliance is a good quality.</a:t>
            </a:r>
            <a:endParaRPr lang="en-US" sz="4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1974" y="1398499"/>
            <a:ext cx="6355010" cy="411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44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4619" y="521976"/>
            <a:ext cx="3583858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Replenish---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202994" y="3731342"/>
            <a:ext cx="2020529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efill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00568" y="5269793"/>
            <a:ext cx="6843252" cy="107721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am on the way to replenish my car from a filling station.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5372" y="1433444"/>
            <a:ext cx="6796395" cy="350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652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1114</TotalTime>
  <Words>316</Words>
  <Application>Microsoft Office PowerPoint</Application>
  <PresentationFormat>Widescreen</PresentationFormat>
  <Paragraphs>68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Times New Roman</vt:lpstr>
      <vt:lpstr>Trebuchet MS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113</cp:revision>
  <dcterms:created xsi:type="dcterms:W3CDTF">2020-06-07T04:40:38Z</dcterms:created>
  <dcterms:modified xsi:type="dcterms:W3CDTF">2020-11-04T05:55:53Z</dcterms:modified>
</cp:coreProperties>
</file>