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2" r:id="rId6"/>
    <p:sldId id="280" r:id="rId7"/>
    <p:sldId id="281" r:id="rId8"/>
    <p:sldId id="282" r:id="rId9"/>
    <p:sldId id="261" r:id="rId10"/>
    <p:sldId id="284" r:id="rId11"/>
    <p:sldId id="285" r:id="rId12"/>
    <p:sldId id="283" r:id="rId13"/>
    <p:sldId id="286" r:id="rId14"/>
    <p:sldId id="27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74" autoAdjust="0"/>
    <p:restoredTop sz="94660"/>
  </p:normalViewPr>
  <p:slideViewPr>
    <p:cSldViewPr>
      <p:cViewPr>
        <p:scale>
          <a:sx n="100" d="100"/>
          <a:sy n="100" d="100"/>
        </p:scale>
        <p:origin x="-432" y="4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2461C1-0F0D-4250-920E-DA795B66A343}" type="datetimeFigureOut">
              <a:rPr lang="en-IN" smtClean="0"/>
              <a:t>05-11-2020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A02DE7-AC12-457B-8C3D-91C251080B2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52966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86397-1505-4248-824C-4D57746913E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768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B21D3-C3DA-41B0-8C3F-8ADB0804B637}" type="datetimeFigureOut">
              <a:rPr lang="en-IN" smtClean="0"/>
              <a:t>05-11-2020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CE8EA-ABC6-41A2-AEF0-7DC9F48CB0B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6857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B21D3-C3DA-41B0-8C3F-8ADB0804B637}" type="datetimeFigureOut">
              <a:rPr lang="en-IN" smtClean="0"/>
              <a:t>05-11-2020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CE8EA-ABC6-41A2-AEF0-7DC9F48CB0B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51286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B21D3-C3DA-41B0-8C3F-8ADB0804B637}" type="datetimeFigureOut">
              <a:rPr lang="en-IN" smtClean="0"/>
              <a:t>05-11-2020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CE8EA-ABC6-41A2-AEF0-7DC9F48CB0B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5944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B21D3-C3DA-41B0-8C3F-8ADB0804B637}" type="datetimeFigureOut">
              <a:rPr lang="en-IN" smtClean="0"/>
              <a:t>05-11-2020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CE8EA-ABC6-41A2-AEF0-7DC9F48CB0B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68431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B21D3-C3DA-41B0-8C3F-8ADB0804B637}" type="datetimeFigureOut">
              <a:rPr lang="en-IN" smtClean="0"/>
              <a:t>05-11-2020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CE8EA-ABC6-41A2-AEF0-7DC9F48CB0B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60534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B21D3-C3DA-41B0-8C3F-8ADB0804B637}" type="datetimeFigureOut">
              <a:rPr lang="en-IN" smtClean="0"/>
              <a:t>05-11-2020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CE8EA-ABC6-41A2-AEF0-7DC9F48CB0B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7608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B21D3-C3DA-41B0-8C3F-8ADB0804B637}" type="datetimeFigureOut">
              <a:rPr lang="en-IN" smtClean="0"/>
              <a:t>05-11-2020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CE8EA-ABC6-41A2-AEF0-7DC9F48CB0B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45922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B21D3-C3DA-41B0-8C3F-8ADB0804B637}" type="datetimeFigureOut">
              <a:rPr lang="en-IN" smtClean="0"/>
              <a:t>05-11-2020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CE8EA-ABC6-41A2-AEF0-7DC9F48CB0B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38783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B21D3-C3DA-41B0-8C3F-8ADB0804B637}" type="datetimeFigureOut">
              <a:rPr lang="en-IN" smtClean="0"/>
              <a:t>05-11-2020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CE8EA-ABC6-41A2-AEF0-7DC9F48CB0B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03692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B21D3-C3DA-41B0-8C3F-8ADB0804B637}" type="datetimeFigureOut">
              <a:rPr lang="en-IN" smtClean="0"/>
              <a:t>05-11-2020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CE8EA-ABC6-41A2-AEF0-7DC9F48CB0B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13217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B21D3-C3DA-41B0-8C3F-8ADB0804B637}" type="datetimeFigureOut">
              <a:rPr lang="en-IN" smtClean="0"/>
              <a:t>05-11-2020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CE8EA-ABC6-41A2-AEF0-7DC9F48CB0B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42633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1B21D3-C3DA-41B0-8C3F-8ADB0804B637}" type="datetimeFigureOut">
              <a:rPr lang="en-IN" smtClean="0"/>
              <a:t>05-11-2020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CE8EA-ABC6-41A2-AEF0-7DC9F48CB0B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03309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alf Frame 4"/>
          <p:cNvSpPr/>
          <p:nvPr/>
        </p:nvSpPr>
        <p:spPr>
          <a:xfrm>
            <a:off x="0" y="0"/>
            <a:ext cx="9144000" cy="6858000"/>
          </a:xfrm>
          <a:prstGeom prst="halfFrame">
            <a:avLst>
              <a:gd name="adj1" fmla="val 4731"/>
              <a:gd name="adj2" fmla="val 4731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95736" y="404664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6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66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8748464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046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" y="0"/>
            <a:ext cx="9036496" cy="537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6848" y="5398001"/>
            <a:ext cx="86703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দূরবীক্ষণ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যন্ত্রের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মহাকাশে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বস্তু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পর্যবেক্ষণ</a:t>
            </a:r>
            <a:endParaRPr lang="en-IN" sz="4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351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8964488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6021288"/>
            <a:ext cx="8064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জিনিস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অনুসন্ধানে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অণুবীক্ষণ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যন্ত্র</a:t>
            </a:r>
            <a:endParaRPr lang="en-IN" sz="5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741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54" t="51710" r="27739" b="36125"/>
          <a:stretch/>
        </p:blipFill>
        <p:spPr>
          <a:xfrm>
            <a:off x="0" y="19134"/>
            <a:ext cx="9144000" cy="68388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752" y="850475"/>
            <a:ext cx="8257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উঃ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অনুবীক্ষণ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দুরবীক্ষণ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9480"/>
            <a:ext cx="9108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বিজ্ঞানীরা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100" y="1628799"/>
            <a:ext cx="7226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752" y="2348880"/>
            <a:ext cx="9001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উঃ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বিজ্ঞানের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জ্ঞানকে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লাগিয়ে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জীবনের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মানোন্নয়নে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পণ্য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উদ্ভাবন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বিজ্ঞানীরা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গবেষনা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জ্ঞান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জ্ঞান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টেলিভিশন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রেফ্রিজারেটর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বৈদ্যুতিক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বাতি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উদ্ভাবন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9123417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79712" y="548680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6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en-US" sz="6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7504" y="2132856"/>
            <a:ext cx="86409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7200" b="1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72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72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72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7200" b="1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7200" b="1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১০টি </a:t>
            </a:r>
            <a:r>
              <a:rPr lang="en-US" sz="7200" b="1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72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72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72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401309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/>
          <p:cNvSpPr/>
          <p:nvPr/>
        </p:nvSpPr>
        <p:spPr>
          <a:xfrm>
            <a:off x="0" y="0"/>
            <a:ext cx="9144000" cy="6858000"/>
          </a:xfrm>
          <a:prstGeom prst="halfFrame">
            <a:avLst>
              <a:gd name="adj1" fmla="val 4731"/>
              <a:gd name="adj2" fmla="val 4731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620688"/>
            <a:ext cx="7488832" cy="132343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8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0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62" y="1921326"/>
            <a:ext cx="8784976" cy="4581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943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/>
          <p:cNvSpPr/>
          <p:nvPr/>
        </p:nvSpPr>
        <p:spPr>
          <a:xfrm>
            <a:off x="0" y="0"/>
            <a:ext cx="9144000" cy="6858000"/>
          </a:xfrm>
          <a:prstGeom prst="halfFrame">
            <a:avLst>
              <a:gd name="adj1" fmla="val 4731"/>
              <a:gd name="adj2" fmla="val 4731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1238" y="1398662"/>
            <a:ext cx="4038600" cy="3908762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bn-BD" sz="4800" b="1" dirty="0" smtClean="0">
                <a:solidFill>
                  <a:schemeClr val="accent2">
                    <a:lumMod val="75000"/>
                  </a:schemeClr>
                </a:solidFill>
                <a:latin typeface="NikoshBAN"/>
                <a:cs typeface="NikoshBAN" pitchFamily="2" charset="0"/>
              </a:rPr>
              <a:t>রুপা মল্লিক রুপু</a:t>
            </a:r>
          </a:p>
          <a:p>
            <a:pPr algn="ctr"/>
            <a:r>
              <a:rPr lang="bn-BD" sz="4000" b="1" dirty="0" smtClean="0">
                <a:solidFill>
                  <a:schemeClr val="accent2">
                    <a:lumMod val="75000"/>
                  </a:schemeClr>
                </a:solidFill>
                <a:latin typeface="NikoshBAN"/>
                <a:cs typeface="NikoshBAN" pitchFamily="2" charset="0"/>
              </a:rPr>
              <a:t>সহকারি শিক্ষক</a:t>
            </a:r>
            <a:endParaRPr lang="en-US" sz="4000" b="1" dirty="0" smtClean="0">
              <a:solidFill>
                <a:schemeClr val="accent2">
                  <a:lumMod val="75000"/>
                </a:schemeClr>
              </a:solidFill>
              <a:latin typeface="NikoshBAN"/>
              <a:cs typeface="NikoshBAN" pitchFamily="2" charset="0"/>
            </a:endParaRPr>
          </a:p>
          <a:p>
            <a:pPr algn="ctr"/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NikoshBAN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NikoshBAN"/>
                <a:cs typeface="NikoshBAN" pitchFamily="2" charset="0"/>
              </a:rPr>
              <a:t>টি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NikoshBAN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NikoshBAN"/>
                <a:cs typeface="NikoshBAN" pitchFamily="2" charset="0"/>
              </a:rPr>
              <a:t>এন্ড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NikoshBAN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NikoshBAN"/>
                <a:cs typeface="NikoshBAN" pitchFamily="2" charset="0"/>
              </a:rPr>
              <a:t>টি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NikoshBAN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NikoshBAN"/>
                <a:cs typeface="NikoshBAN" pitchFamily="2" charset="0"/>
              </a:rPr>
              <a:t>গেইট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NikoshBAN"/>
                <a:cs typeface="NikoshBAN" pitchFamily="2" charset="0"/>
              </a:rPr>
              <a:t> </a:t>
            </a:r>
            <a:endParaRPr lang="bn-BD" sz="4000" b="1" dirty="0" smtClean="0">
              <a:solidFill>
                <a:schemeClr val="accent2">
                  <a:lumMod val="75000"/>
                </a:schemeClr>
              </a:solidFill>
              <a:latin typeface="NikoshBAN"/>
              <a:cs typeface="NikoshBAN" pitchFamily="2" charset="0"/>
            </a:endParaRPr>
          </a:p>
          <a:p>
            <a:pPr algn="ctr"/>
            <a:r>
              <a:rPr lang="bn-BD" sz="4000" b="1" dirty="0" smtClean="0">
                <a:solidFill>
                  <a:schemeClr val="accent2">
                    <a:lumMod val="75000"/>
                  </a:schemeClr>
                </a:solidFill>
                <a:latin typeface="NikoshBAN"/>
                <a:cs typeface="NikoshBAN" pitchFamily="2" charset="0"/>
              </a:rPr>
              <a:t>সরকারি প্রাথমিক বিদ্যালয়</a:t>
            </a:r>
          </a:p>
          <a:p>
            <a:pPr algn="ctr"/>
            <a:r>
              <a:rPr lang="bn-BD" sz="4000" b="1" dirty="0" smtClean="0">
                <a:solidFill>
                  <a:schemeClr val="accent2">
                    <a:lumMod val="75000"/>
                  </a:schemeClr>
                </a:solidFill>
                <a:latin typeface="NikoshBAN"/>
                <a:cs typeface="NikoshBAN" pitchFamily="2" charset="0"/>
              </a:rPr>
              <a:t>খাগড়াছড়ি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NikoshBAN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398882"/>
            <a:ext cx="2686050" cy="3981450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  <p:extLst>
      <p:ext uri="{BB962C8B-B14F-4D97-AF65-F5344CB8AC3E}">
        <p14:creationId xmlns:p14="http://schemas.microsoft.com/office/powerpoint/2010/main" val="1474961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/>
          <p:cNvSpPr/>
          <p:nvPr/>
        </p:nvSpPr>
        <p:spPr>
          <a:xfrm>
            <a:off x="0" y="0"/>
            <a:ext cx="9144000" cy="6858000"/>
          </a:xfrm>
          <a:prstGeom prst="halfFrame">
            <a:avLst>
              <a:gd name="adj1" fmla="val 4731"/>
              <a:gd name="adj2" fmla="val 4731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32126" y="1679047"/>
            <a:ext cx="51663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পঞ্চম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শিরোনামঃ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 ৬৪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2" y="1828002"/>
            <a:ext cx="3096344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710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/>
          <p:cNvSpPr/>
          <p:nvPr/>
        </p:nvSpPr>
        <p:spPr>
          <a:xfrm>
            <a:off x="0" y="0"/>
            <a:ext cx="9144000" cy="6858000"/>
          </a:xfrm>
          <a:prstGeom prst="halfFrame">
            <a:avLst>
              <a:gd name="adj1" fmla="val 4731"/>
              <a:gd name="adj2" fmla="val 4731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67744" y="1264999"/>
            <a:ext cx="4320480" cy="1323439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2924944"/>
            <a:ext cx="8305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10.1.1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উদ্ভব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জ্ঞানের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১0.1.2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জ্ঞান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718411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19672" y="-6405"/>
            <a:ext cx="5616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n w="0"/>
                <a:latin typeface="NikoshBAN" pitchFamily="2" charset="0"/>
                <a:cs typeface="NikoshBAN" pitchFamily="2" charset="0"/>
              </a:rPr>
              <a:t>এসো </a:t>
            </a:r>
            <a:r>
              <a:rPr lang="en-US" sz="4800" b="1" dirty="0" err="1" smtClean="0">
                <a:ln w="0"/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8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0"/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8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ln w="0"/>
                <a:latin typeface="NikoshBAN" pitchFamily="2" charset="0"/>
                <a:cs typeface="NikoshBAN" pitchFamily="2" charset="0"/>
              </a:rPr>
              <a:t>দেখি</a:t>
            </a:r>
            <a:endParaRPr lang="en-US" sz="4800" b="1" dirty="0">
              <a:ln w="0"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16" t="39476" r="20041" b="20841"/>
          <a:stretch/>
        </p:blipFill>
        <p:spPr bwMode="auto">
          <a:xfrm>
            <a:off x="-36512" y="692696"/>
            <a:ext cx="4608512" cy="3462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48" t="50000" r="20651" b="15393"/>
          <a:stretch/>
        </p:blipFill>
        <p:spPr bwMode="auto">
          <a:xfrm>
            <a:off x="4856534" y="692696"/>
            <a:ext cx="4257700" cy="342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35" t="46716" r="21699" b="13373"/>
          <a:stretch/>
        </p:blipFill>
        <p:spPr bwMode="auto">
          <a:xfrm>
            <a:off x="2195736" y="4126782"/>
            <a:ext cx="4752528" cy="2685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8776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77670" y="20062"/>
            <a:ext cx="31085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692696"/>
            <a:ext cx="92525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উঃ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প্রকৃতি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সম্পর্কিত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জ্ঞান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পরীক্ষা-নিরীক্ষার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প্রাপ্ত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তথ্যের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ভিত্তিতে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ঘটনাকে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11760" y="3501008"/>
            <a:ext cx="344036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5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5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5" name="Rectangle 4"/>
          <p:cNvSpPr/>
          <p:nvPr/>
        </p:nvSpPr>
        <p:spPr>
          <a:xfrm>
            <a:off x="122734" y="4280704"/>
            <a:ext cx="864096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উঃ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জীবনের</a:t>
            </a:r>
            <a:r>
              <a:rPr lang="en-US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বাস্তব</a:t>
            </a:r>
            <a:r>
              <a:rPr lang="en-US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সমাধানের</a:t>
            </a:r>
            <a:r>
              <a:rPr lang="en-US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বিজ্ঞানের</a:t>
            </a:r>
            <a:r>
              <a:rPr lang="en-US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ব্যাবহারিক</a:t>
            </a:r>
            <a:r>
              <a:rPr lang="en-US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175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প্রাচীন প্রস্তর যুগের অরিগনেশীয় সংস্কৃতির নিদর্শন | Aurignacian Culture -  STUDY-RESEARC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396" y="0"/>
            <a:ext cx="7416824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396" y="3473524"/>
            <a:ext cx="7529027" cy="3297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2479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818" y="1052736"/>
            <a:ext cx="898967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আঠারো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শতকে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শিল্পবিপ্লবের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সময়কালে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ব্যপক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সাধিত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শিল্পকারখানা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পরিবহন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81881" y="-99392"/>
            <a:ext cx="71802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আঠারো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শতকের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আবিস্কৃত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068960"/>
            <a:ext cx="7560840" cy="3061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81881" y="6088559"/>
            <a:ext cx="67687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গার্মেন্টস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উন্নয়নে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রোবট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IN" sz="4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0071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52" t="2230" r="17242" b="1"/>
          <a:stretch/>
        </p:blipFill>
        <p:spPr bwMode="auto">
          <a:xfrm>
            <a:off x="2195736" y="1916832"/>
            <a:ext cx="6768752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678" y="8384"/>
            <a:ext cx="911505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বিজ্ঞানীদের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আবিষ্কৃত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জলীয়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বাষ্পের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ক্ষমতাকে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লাগিয়ে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বাষ্পীয়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ইঞ্জিন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উদ্ভাবন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বাষ্পীয়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ইঞ্জিন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কলকারখানা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রেলগাড়ি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জাহাজ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চালাতে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হতো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99592" y="5845918"/>
            <a:ext cx="79208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বাষ্পীয়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ইঞ্জিন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আবিষ্কারক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জেমস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ওয়াট</a:t>
            </a:r>
            <a:endParaRPr lang="en-IN" sz="4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11790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264</Words>
  <Application>Microsoft Office PowerPoint</Application>
  <PresentationFormat>On-screen Show (4:3)</PresentationFormat>
  <Paragraphs>34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WALTON</dc:creator>
  <cp:lastModifiedBy>WALTON</cp:lastModifiedBy>
  <cp:revision>21</cp:revision>
  <dcterms:created xsi:type="dcterms:W3CDTF">2019-10-25T16:10:51Z</dcterms:created>
  <dcterms:modified xsi:type="dcterms:W3CDTF">2020-11-05T07:44:51Z</dcterms:modified>
</cp:coreProperties>
</file>