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D195-1705-4703-95A6-B6D86A6A312F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B63-219F-43F0-B2E4-33F7E38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5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D195-1705-4703-95A6-B6D86A6A312F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B63-219F-43F0-B2E4-33F7E38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D195-1705-4703-95A6-B6D86A6A312F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B63-219F-43F0-B2E4-33F7E38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7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D195-1705-4703-95A6-B6D86A6A312F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B63-219F-43F0-B2E4-33F7E38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9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D195-1705-4703-95A6-B6D86A6A312F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B63-219F-43F0-B2E4-33F7E38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5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D195-1705-4703-95A6-B6D86A6A312F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B63-219F-43F0-B2E4-33F7E38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9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D195-1705-4703-95A6-B6D86A6A312F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B63-219F-43F0-B2E4-33F7E38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8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D195-1705-4703-95A6-B6D86A6A312F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B63-219F-43F0-B2E4-33F7E38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6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D195-1705-4703-95A6-B6D86A6A312F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B63-219F-43F0-B2E4-33F7E38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9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D195-1705-4703-95A6-B6D86A6A312F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B63-219F-43F0-B2E4-33F7E38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9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D195-1705-4703-95A6-B6D86A6A312F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B63-219F-43F0-B2E4-33F7E38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6D195-1705-4703-95A6-B6D86A6A312F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ABB63-219F-43F0-B2E4-33F7E38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 t="11092"/>
          <a:stretch/>
        </p:blipFill>
        <p:spPr>
          <a:xfrm>
            <a:off x="19454" y="1"/>
            <a:ext cx="12144323" cy="68152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172178" y="633883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শিক্ষা</a:t>
            </a:r>
            <a:r>
              <a:rPr lang="en-US" sz="6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 </a:t>
            </a:r>
            <a:r>
              <a:rPr lang="en-US" sz="66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সমাচার</a:t>
            </a:r>
            <a:r>
              <a:rPr lang="en-US" sz="6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725" y="2904123"/>
            <a:ext cx="3503892" cy="29091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409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561" y="1164015"/>
            <a:ext cx="3892732" cy="32797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04503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881051"/>
            <a:ext cx="5486399" cy="25864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রেহাই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’=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84218"/>
            <a:ext cx="5447211" cy="783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389120"/>
            <a:ext cx="5486400" cy="20247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</a:p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3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-19595" y="4971929"/>
            <a:ext cx="12192000" cy="15675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দুরন্ত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বাবা-মায়ের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থিয়েটার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অনুরাগ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বাবা-মা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ইপিআর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রাইফেলস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-এ।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5" y="905192"/>
            <a:ext cx="2743201" cy="4026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54406"/>
            <a:ext cx="4851491" cy="1775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12" y="2690949"/>
            <a:ext cx="5934892" cy="2240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83" y="924742"/>
            <a:ext cx="4589417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498" y="2573384"/>
            <a:ext cx="3362597" cy="235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34149"/>
            <a:ext cx="12192000" cy="14238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যশোরের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ক্যাম্প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গোয়ালহাটি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দিচ্ছিলেন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এঁদেরই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ল্যান্সনায়েক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605"/>
            <a:ext cx="3304903" cy="4627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14" y="891539"/>
            <a:ext cx="3897086" cy="4542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29" y="956854"/>
            <a:ext cx="4907415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250" y="2508069"/>
            <a:ext cx="5034915" cy="295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3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5394992"/>
            <a:ext cx="12192000" cy="15022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রাজাকারদের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দমবার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এই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নান্নু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প্রতিপক্ষের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9322"/>
            <a:ext cx="3683727" cy="4275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984" y="1097279"/>
            <a:ext cx="5438637" cy="4297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22" y="1147899"/>
            <a:ext cx="3126378" cy="29146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065622" y="4062547"/>
            <a:ext cx="3126377" cy="6270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নান্নু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1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8490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970835"/>
            <a:ext cx="12192000" cy="18871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কাঁধে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নিলেন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উদ্দেশ্য-একজন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শত্রুদের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সহযোদ্ধাদের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পিছিয়ে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91" y="875211"/>
            <a:ext cx="4275909" cy="40956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163"/>
            <a:ext cx="7929154" cy="409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815320"/>
            <a:ext cx="12192000" cy="20426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মর্টারের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আঘাতে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চুর্ণ-বিচুর্ণ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হইয়ে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পারলেন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আসন্ন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যতক্ষণ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তুচ্ছ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04" y="914400"/>
            <a:ext cx="6141396" cy="3900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1"/>
            <a:ext cx="6050604" cy="3900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75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525589"/>
            <a:ext cx="12192000" cy="13324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১৯৩৬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২৬শে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ফেব্রুইয়ারী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নড়াইলে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মহিষখোলা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007745"/>
            <a:ext cx="4193178" cy="4476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790"/>
            <a:ext cx="3657600" cy="4568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52" y="930728"/>
            <a:ext cx="4367348" cy="464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1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5199017"/>
            <a:ext cx="12192001" cy="16589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যোদ্ধা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ল্যান্সনায়েক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মুন্সী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আবদূর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রউফ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১৯৪৩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৮ই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বোয়ালমারী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থানার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সালামতপুর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04602"/>
            <a:ext cx="3971109" cy="4333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8" y="904602"/>
            <a:ext cx="4010299" cy="4284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07" y="924604"/>
            <a:ext cx="4210594" cy="42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7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408023"/>
            <a:ext cx="12192000" cy="13541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ছেলেবেলায়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দারুণ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দুরন্ত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ইপিআর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মেশিন-চালক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রেজিমেন্টের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সৈনিকদের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ঝাপিয়ে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2153"/>
            <a:ext cx="5120640" cy="4479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37" y="959712"/>
            <a:ext cx="7076123" cy="443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6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1" y="2753268"/>
            <a:ext cx="5242560" cy="41047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782389"/>
            <a:ext cx="659674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১.গোয়ালহাটি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টহল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দিচ্ছিলেন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744684"/>
            <a:ext cx="681881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.এই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দলেই ছিলেন অসীম সাহসী মুক্তিযোদ্ধা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------------।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071153"/>
            <a:ext cx="7641771" cy="65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715691"/>
            <a:ext cx="6936377" cy="8098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পারলেন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আসন্ন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" y="5525588"/>
            <a:ext cx="6975566" cy="13324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৪.নিজের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তুচ্ছ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1712442"/>
          <a:ext cx="11443062" cy="1004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177">
                  <a:extLst>
                    <a:ext uri="{9D8B030D-6E8A-4147-A177-3AD203B41FA5}">
                      <a16:colId xmlns:a16="http://schemas.microsoft.com/office/drawing/2014/main" xmlns="" val="1135062661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xmlns="" val="1943709873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xmlns="" val="3406931133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xmlns="" val="696694537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xmlns="" val="199868145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xmlns="" val="2685476582"/>
                    </a:ext>
                  </a:extLst>
                </a:gridCol>
              </a:tblGrid>
              <a:tr h="1004631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নান্নু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মিয়া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মুক্তিযোদ্ধাদের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মৃত্যু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নড়াইলের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ইস্ট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59866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680960" y="992777"/>
            <a:ext cx="4511040" cy="679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" y="28719"/>
            <a:ext cx="12114881" cy="68292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77119" y="4647468"/>
            <a:ext cx="5366588" cy="1685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হমেদ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000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</a:t>
            </a:r>
            <a:r>
              <a:rPr lang="as-IN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0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000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দমদ</a:t>
            </a:r>
            <a:r>
              <a:rPr lang="as-IN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,</a:t>
            </a:r>
            <a:r>
              <a:rPr lang="en-US" sz="20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2400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552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quamrulkumu@gmail.com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163825" y="2749732"/>
            <a:ext cx="5028175" cy="4026787"/>
            <a:chOff x="3752555" y="3276349"/>
            <a:chExt cx="4007453" cy="25378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20" r="-3362" b="74517"/>
            <a:stretch/>
          </p:blipFill>
          <p:spPr>
            <a:xfrm>
              <a:off x="3752555" y="3276349"/>
              <a:ext cx="3920865" cy="2418203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4450883" y="4531651"/>
              <a:ext cx="3309125" cy="1282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NikoshBAN" panose="02000000000000000000"/>
                </a:rPr>
                <a:t>DISTRICT AMBASSADOR</a:t>
              </a:r>
            </a:p>
            <a:p>
              <a:r>
                <a:rPr lang="en-US" sz="2800" dirty="0">
                  <a:latin typeface="NikoshBAN" panose="0200000000000000000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/>
                </a:rPr>
                <a:t>ICT4E</a:t>
              </a:r>
            </a:p>
            <a:p>
              <a:endParaRPr lang="en-US" sz="1424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734637" y="3855385"/>
            <a:ext cx="3098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/>
              </a:rPr>
              <a:t>ID---- QUAMRUL16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19">
            <a:extLst>
              <a:ext uri="{FF2B5EF4-FFF2-40B4-BE49-F238E27FC236}">
                <a16:creationId xmlns:a16="http://schemas.microsoft.com/office/drawing/2014/main" xmlns="" id="{B7FB4974-6001-4DDB-BA7D-DBE396BA3969}"/>
              </a:ext>
            </a:extLst>
          </p:cNvPr>
          <p:cNvSpPr/>
          <p:nvPr/>
        </p:nvSpPr>
        <p:spPr>
          <a:xfrm>
            <a:off x="6642964" y="1160343"/>
            <a:ext cx="534572" cy="29238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12083143" cy="8752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 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 ভেঙ্গে বাক্যে প্রয়োগ করি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2007" y="3491742"/>
            <a:ext cx="1131719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1509" y="940525"/>
            <a:ext cx="5020491" cy="9013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দুরান্ত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6293" y="1005444"/>
            <a:ext cx="1052946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2477" y="963879"/>
            <a:ext cx="1233054" cy="6792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9406" y="920733"/>
            <a:ext cx="37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+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042264" y="1019694"/>
            <a:ext cx="39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=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7241177" y="2090057"/>
            <a:ext cx="4950823" cy="11336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বাবা-মায়ের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2446" y="2625634"/>
            <a:ext cx="53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=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2212769" y="2370712"/>
            <a:ext cx="1142406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3" y="2381005"/>
            <a:ext cx="100584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10595" y="2440381"/>
            <a:ext cx="23394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aseline="-25000" dirty="0" smtClean="0"/>
              <a:t>+</a:t>
            </a:r>
            <a:endParaRPr lang="en-US" sz="4000" baseline="-25000" dirty="0"/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3749040" y="3660775"/>
            <a:ext cx="39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+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4153196" y="3556660"/>
            <a:ext cx="1190701" cy="8098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5329645" y="3640535"/>
            <a:ext cx="352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=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7182988" y="3339738"/>
            <a:ext cx="5009012" cy="12975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ছূটিপুর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ক্যাম্প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37463" y="4963886"/>
            <a:ext cx="1020091" cy="8546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69278" y="4963885"/>
            <a:ext cx="888275" cy="751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83923" y="4914010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24" name="TextBox 23"/>
          <p:cNvSpPr txBox="1"/>
          <p:nvPr/>
        </p:nvSpPr>
        <p:spPr>
          <a:xfrm rot="10800000" flipV="1">
            <a:off x="3435531" y="4951176"/>
            <a:ext cx="705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+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 rot="10800000" flipV="1">
            <a:off x="5120639" y="5081804"/>
            <a:ext cx="535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=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7249886" y="4702629"/>
            <a:ext cx="4942114" cy="14238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যোদ্ধারা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22818" y="906482"/>
            <a:ext cx="10086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08715" y="2364378"/>
            <a:ext cx="1001091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45530" y="3517867"/>
            <a:ext cx="8859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Arrow: Right 19">
            <a:extLst>
              <a:ext uri="{FF2B5EF4-FFF2-40B4-BE49-F238E27FC236}">
                <a16:creationId xmlns:a16="http://schemas.microsoft.com/office/drawing/2014/main" xmlns="" id="{B7FB4974-6001-4DDB-BA7D-DBE396BA3969}"/>
              </a:ext>
            </a:extLst>
          </p:cNvPr>
          <p:cNvSpPr/>
          <p:nvPr/>
        </p:nvSpPr>
        <p:spPr>
          <a:xfrm>
            <a:off x="6557465" y="3912251"/>
            <a:ext cx="534572" cy="29238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19">
            <a:extLst>
              <a:ext uri="{FF2B5EF4-FFF2-40B4-BE49-F238E27FC236}">
                <a16:creationId xmlns:a16="http://schemas.microsoft.com/office/drawing/2014/main" xmlns="" id="{B7FB4974-6001-4DDB-BA7D-DBE396BA3969}"/>
              </a:ext>
            </a:extLst>
          </p:cNvPr>
          <p:cNvSpPr/>
          <p:nvPr/>
        </p:nvSpPr>
        <p:spPr>
          <a:xfrm>
            <a:off x="6712634" y="5253371"/>
            <a:ext cx="534572" cy="29238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19">
            <a:extLst>
              <a:ext uri="{FF2B5EF4-FFF2-40B4-BE49-F238E27FC236}">
                <a16:creationId xmlns:a16="http://schemas.microsoft.com/office/drawing/2014/main" xmlns="" id="{B7FB4974-6001-4DDB-BA7D-DBE396BA3969}"/>
              </a:ext>
            </a:extLst>
          </p:cNvPr>
          <p:cNvSpPr/>
          <p:nvPr/>
        </p:nvSpPr>
        <p:spPr>
          <a:xfrm>
            <a:off x="6690862" y="2658216"/>
            <a:ext cx="534572" cy="29238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886692"/>
            <a:ext cx="1724297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দূরন্ত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" y="4959927"/>
            <a:ext cx="1672046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আসন্ন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2257500"/>
            <a:ext cx="1802674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50424" y="1016528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=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1854926" y="2525485"/>
            <a:ext cx="261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=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0" y="3394363"/>
            <a:ext cx="1789611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ক্যাম্প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07177" y="3704309"/>
            <a:ext cx="627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=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1698171" y="5145183"/>
            <a:ext cx="653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313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 animBg="1"/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576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জোড়ায়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7315202" y="992221"/>
            <a:ext cx="2928024" cy="13111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GB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849084"/>
            <a:ext cx="7042826" cy="653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 গুলো ভেঙ্গে বাক্যে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993572"/>
            <a:ext cx="1218364" cy="503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তুচ্ছ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0498" y="2993572"/>
            <a:ext cx="422364" cy="503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29991" y="3962589"/>
            <a:ext cx="635724" cy="561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8019" y="3969349"/>
            <a:ext cx="613953" cy="561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8004" y="2668388"/>
            <a:ext cx="5785655" cy="857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তুচ্ছ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বাঁচালেন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24695" y="3966944"/>
            <a:ext cx="574766" cy="561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969349"/>
            <a:ext cx="1371600" cy="561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6135" y="3849187"/>
            <a:ext cx="5707524" cy="9465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যতক্ষণ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2487" y="3966944"/>
            <a:ext cx="623164" cy="561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64996" y="2993572"/>
            <a:ext cx="838559" cy="503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689" y="2990606"/>
            <a:ext cx="496389" cy="5113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4223" y="2993572"/>
            <a:ext cx="944881" cy="503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43433" y="2990606"/>
            <a:ext cx="486339" cy="5067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84101" y="2990605"/>
            <a:ext cx="796364" cy="5355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Arrow: Right 19">
            <a:extLst>
              <a:ext uri="{FF2B5EF4-FFF2-40B4-BE49-F238E27FC236}">
                <a16:creationId xmlns:a16="http://schemas.microsoft.com/office/drawing/2014/main" xmlns="" id="{B7FB4974-6001-4DDB-BA7D-DBE396BA3969}"/>
              </a:ext>
            </a:extLst>
          </p:cNvPr>
          <p:cNvSpPr/>
          <p:nvPr/>
        </p:nvSpPr>
        <p:spPr>
          <a:xfrm>
            <a:off x="5576927" y="3958233"/>
            <a:ext cx="729208" cy="54480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19">
            <a:extLst>
              <a:ext uri="{FF2B5EF4-FFF2-40B4-BE49-F238E27FC236}">
                <a16:creationId xmlns:a16="http://schemas.microsoft.com/office/drawing/2014/main" xmlns="" id="{B7FB4974-6001-4DDB-BA7D-DBE396BA3969}"/>
              </a:ext>
            </a:extLst>
          </p:cNvPr>
          <p:cNvSpPr/>
          <p:nvPr/>
        </p:nvSpPr>
        <p:spPr>
          <a:xfrm>
            <a:off x="5548270" y="2990605"/>
            <a:ext cx="679734" cy="50671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13670" y="3958233"/>
            <a:ext cx="574765" cy="561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97349" y="3958233"/>
            <a:ext cx="683116" cy="561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2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3" y="0"/>
            <a:ext cx="12178936" cy="92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IN" sz="6000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4062549"/>
            <a:ext cx="866067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233749"/>
            <a:ext cx="8621486" cy="8752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মেশিন-চালক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352" y="901337"/>
            <a:ext cx="8586649" cy="12997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কিশোর ছেলেটির নাম কি?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3148149"/>
            <a:ext cx="8660674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ল্যান্সনায়েক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মুন্সী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আবদূর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রউফ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99863" y="4101737"/>
            <a:ext cx="3492137" cy="8621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মহিষখোলা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95360" y="992777"/>
            <a:ext cx="3596639" cy="1162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১,নূর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08423" y="2216332"/>
            <a:ext cx="3583577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ল্যান্সনায়েক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মুন্সী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আবদূর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রউফ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12926" y="3152503"/>
            <a:ext cx="347907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4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662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বাড়ির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5" y="689338"/>
            <a:ext cx="7224985" cy="61686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721624"/>
            <a:ext cx="5029200" cy="6136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বাড়ি থেকে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497101" y="3244334"/>
            <a:ext cx="71978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aa-ET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40" y="77821"/>
            <a:ext cx="3503892" cy="29091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8931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1" y="443141"/>
            <a:ext cx="11290852" cy="62856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62131" y="540891"/>
            <a:ext cx="117145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 err="1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48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48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48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GB" sz="48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r>
              <a:rPr lang="en-GB" sz="48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4800" b="1" dirty="0">
              <a:ln>
                <a:solidFill>
                  <a:srgbClr val="C0000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23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12191999" cy="612648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পরিচিতি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889" y="653144"/>
            <a:ext cx="5830110" cy="6204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1536970"/>
            <a:ext cx="6361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/>
              </a:rPr>
              <a:t>শ্রেণি</a:t>
            </a:r>
            <a:r>
              <a:rPr lang="en-US" sz="5400" b="1" dirty="0" smtClean="0">
                <a:latin typeface="NikoshBAN"/>
              </a:rPr>
              <a:t> – ৫ম</a:t>
            </a:r>
          </a:p>
          <a:p>
            <a:r>
              <a:rPr lang="en-US" sz="5400" b="1" dirty="0" err="1" smtClean="0">
                <a:latin typeface="NikoshBAN"/>
              </a:rPr>
              <a:t>বিষয়</a:t>
            </a:r>
            <a:r>
              <a:rPr lang="en-US" sz="5400" b="1" dirty="0" smtClean="0">
                <a:latin typeface="NikoshBAN"/>
              </a:rPr>
              <a:t> – </a:t>
            </a:r>
            <a:r>
              <a:rPr lang="en-US" sz="5400" b="1" dirty="0" err="1" smtClean="0">
                <a:latin typeface="NikoshBAN"/>
              </a:rPr>
              <a:t>বাংলা</a:t>
            </a:r>
            <a:endParaRPr lang="en-US" sz="5400" b="1" dirty="0" smtClean="0">
              <a:latin typeface="NikoshBAN"/>
            </a:endParaRPr>
          </a:p>
          <a:p>
            <a:r>
              <a:rPr lang="en-US" sz="5400" b="1" dirty="0" err="1" smtClean="0">
                <a:latin typeface="NikoshBAN"/>
              </a:rPr>
              <a:t>পাঠ</a:t>
            </a:r>
            <a:r>
              <a:rPr lang="en-US" sz="5400" b="1" dirty="0">
                <a:latin typeface="NikoshBAN"/>
              </a:rPr>
              <a:t> </a:t>
            </a:r>
            <a:r>
              <a:rPr lang="en-US" sz="5400" b="1" dirty="0" smtClean="0">
                <a:latin typeface="NikoshBAN"/>
              </a:rPr>
              <a:t>   - </a:t>
            </a:r>
            <a:r>
              <a:rPr lang="en-US" sz="5400" b="1" dirty="0" err="1" smtClean="0">
                <a:latin typeface="NikoshBAN"/>
              </a:rPr>
              <a:t>বীরের</a:t>
            </a:r>
            <a:r>
              <a:rPr lang="en-US" sz="5400" b="1" dirty="0" smtClean="0">
                <a:latin typeface="NikoshBAN"/>
              </a:rPr>
              <a:t> </a:t>
            </a:r>
            <a:r>
              <a:rPr lang="en-US" sz="5400" b="1" dirty="0" err="1" smtClean="0">
                <a:latin typeface="NikoshBAN"/>
              </a:rPr>
              <a:t>রক্তে</a:t>
            </a:r>
            <a:r>
              <a:rPr lang="en-US" sz="5400" b="1" dirty="0" smtClean="0">
                <a:latin typeface="NikoshBAN"/>
              </a:rPr>
              <a:t> </a:t>
            </a:r>
            <a:r>
              <a:rPr lang="en-US" sz="5400" b="1" dirty="0" err="1" smtClean="0">
                <a:latin typeface="NikoshBAN"/>
              </a:rPr>
              <a:t>স্বাধীন</a:t>
            </a:r>
            <a:r>
              <a:rPr lang="en-US" sz="5400" b="1" dirty="0" smtClean="0">
                <a:latin typeface="NikoshBAN"/>
              </a:rPr>
              <a:t> এ </a:t>
            </a:r>
            <a:r>
              <a:rPr lang="en-US" sz="5400" b="1" dirty="0" err="1" smtClean="0">
                <a:latin typeface="NikoshBAN"/>
              </a:rPr>
              <a:t>দেশ</a:t>
            </a:r>
            <a:endParaRPr lang="en-US" sz="5400" b="1" dirty="0" smtClean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67478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800" dirty="0"/>
          </a:p>
        </p:txBody>
      </p:sp>
      <p:sp>
        <p:nvSpPr>
          <p:cNvPr id="5" name="Horizontal Scroll 4"/>
          <p:cNvSpPr/>
          <p:nvPr/>
        </p:nvSpPr>
        <p:spPr>
          <a:xfrm>
            <a:off x="1340751" y="648418"/>
            <a:ext cx="7354388" cy="2404873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‘’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বীরের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রক্তে স্বাধীন এ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  <a:endParaRPr lang="bn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0751" y="3456098"/>
            <a:ext cx="7903822" cy="19724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পাঠ্যাংশ, </a:t>
            </a:r>
            <a:r>
              <a:rPr lang="bn-BD" sz="32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দুরন্ত এক কিশোর</a:t>
            </a:r>
            <a:r>
              <a:rPr lang="bn-BD" sz="3200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ঝাঁপিয়ে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n>
                <a:solidFill>
                  <a:srgbClr val="00B05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9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" y="0"/>
            <a:ext cx="1219200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5" name="Rectangle 4"/>
          <p:cNvSpPr/>
          <p:nvPr/>
        </p:nvSpPr>
        <p:spPr>
          <a:xfrm>
            <a:off x="1358537" y="883919"/>
            <a:ext cx="9601200" cy="5830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এই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শোনাঃ১.২.১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বলাঃ১.৩.৬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বে।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সম্বলিত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9086"/>
            <a:ext cx="12192000" cy="60089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দুরন্ত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বাবা-মায়ের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থিয়েটার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অনুরাগ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বাবা-মা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গেলেন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ইপিআর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ইস্ট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রাইফেলস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-এ। </a:t>
            </a:r>
          </a:p>
          <a:p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সময়টা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৫ই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যশোরের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ছুটিপুর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ক্যাম্প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গোয়ালহাটি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টহল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দিচ্ছিলেন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এঁদেরই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ল্যান্সনায়েক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সেনারা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রাজাকারদের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সহায়তায়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সেনারা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দমবার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এই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নান্নু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প্রতিপক্ষের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কাঁধে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নিলেন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থাকলেন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থাকলেন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উদ্দেশ্য-একজন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শত্রুদের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সহযোদ্ধাদের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পিছিয়ে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                                                                                          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বীরের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7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-97276"/>
            <a:ext cx="12192001" cy="6955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মর্টারের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আঘাতে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চুর্ণ-বিচুর্ণ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আসন্ন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যতক্ষণ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তুচ্ছ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১৯৩৬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২৬শে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নড়াইলে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মহিষখোলা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যোদ্ধা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ল্যান্সনায়েক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মুন্সী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আবদূর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রউফ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১৯৪৩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৮ই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বোয়ালমারী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থানার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সালামতপুর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ছেলেবেলায়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দারুণ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দুরন্ত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ইপিআর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মেশিন-চালক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ইস্ট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রেজিমেন্টের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সৈনিকদের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ঝাপিয়ে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                         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3590" y="0"/>
            <a:ext cx="75248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2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inus Sign 1">
            <a:extLst>
              <a:ext uri="{FF2B5EF4-FFF2-40B4-BE49-F238E27FC236}">
                <a16:creationId xmlns:a16="http://schemas.microsoft.com/office/drawing/2014/main" xmlns="" id="{661C1FED-1216-4B48-B9E2-45E36A358B69}"/>
              </a:ext>
            </a:extLst>
          </p:cNvPr>
          <p:cNvSpPr/>
          <p:nvPr/>
        </p:nvSpPr>
        <p:spPr>
          <a:xfrm>
            <a:off x="4588242" y="2281072"/>
            <a:ext cx="1888760" cy="507752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2" name="Minus Sign 9">
            <a:extLst>
              <a:ext uri="{FF2B5EF4-FFF2-40B4-BE49-F238E27FC236}">
                <a16:creationId xmlns:a16="http://schemas.microsoft.com/office/drawing/2014/main" xmlns="" id="{7AC4ED00-F78E-46E0-B812-D8C34BDA478D}"/>
              </a:ext>
            </a:extLst>
          </p:cNvPr>
          <p:cNvSpPr/>
          <p:nvPr/>
        </p:nvSpPr>
        <p:spPr>
          <a:xfrm>
            <a:off x="4588242" y="4939182"/>
            <a:ext cx="1888760" cy="507752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3" name="Minus Sign 10">
            <a:extLst>
              <a:ext uri="{FF2B5EF4-FFF2-40B4-BE49-F238E27FC236}">
                <a16:creationId xmlns:a16="http://schemas.microsoft.com/office/drawing/2014/main" xmlns="" id="{9FB9F2C5-EF2A-42DD-8C53-08BC282BEB4E}"/>
              </a:ext>
            </a:extLst>
          </p:cNvPr>
          <p:cNvSpPr/>
          <p:nvPr/>
        </p:nvSpPr>
        <p:spPr>
          <a:xfrm>
            <a:off x="4553264" y="3638497"/>
            <a:ext cx="1888760" cy="507752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5" name="Rectangle 14"/>
          <p:cNvSpPr/>
          <p:nvPr/>
        </p:nvSpPr>
        <p:spPr>
          <a:xfrm>
            <a:off x="-1" y="0"/>
            <a:ext cx="12192001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ব্দের</a:t>
            </a:r>
            <a:r>
              <a:rPr lang="en-GB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0629" y="1105990"/>
            <a:ext cx="292608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১,‘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দুরন্ত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’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40" y="2512422"/>
            <a:ext cx="2899954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২,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কৌশল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880" y="3788228"/>
            <a:ext cx="2756264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৩, ‘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13371" y="2137955"/>
            <a:ext cx="3178629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২,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08869" y="1036320"/>
            <a:ext cx="3191691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১,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চঞ্চল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87246" y="3553097"/>
            <a:ext cx="3100251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৩,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খুব বেশি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153989" y="979714"/>
            <a:ext cx="3722914" cy="122921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4149635" y="2294708"/>
            <a:ext cx="3722914" cy="122921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223657" y="3622765"/>
            <a:ext cx="3722914" cy="122921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091749" y="5050971"/>
            <a:ext cx="3100251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৪,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3692" y="5133702"/>
            <a:ext cx="3100251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৪,’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অনুরাগ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4114800" y="5094513"/>
            <a:ext cx="3722914" cy="122921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4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1059</Words>
  <Application>Microsoft Office PowerPoint</Application>
  <PresentationFormat>Widescreen</PresentationFormat>
  <Paragraphs>147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QUAMRUL HASAN AHMED Kumu</dc:creator>
  <cp:lastModifiedBy>QUAMRUL HASAN AHMED Kumu</cp:lastModifiedBy>
  <cp:revision>17</cp:revision>
  <dcterms:created xsi:type="dcterms:W3CDTF">2020-10-16T12:42:11Z</dcterms:created>
  <dcterms:modified xsi:type="dcterms:W3CDTF">2020-10-16T16:58:44Z</dcterms:modified>
</cp:coreProperties>
</file>