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5AEC-6219-4368-9272-D497ABE45B8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8BAF-D3F5-4DD5-BD48-389B9584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1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3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স্ট্রিগার ব্যবহার করা হয়েছে। প্রশ্নের উত্তরগুলোতে ক্লিক করে সঠিক উত্তর জানা যাবে।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1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1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4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4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9791-0E82-4B28-B70E-1BA9E86B0A18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6CDD-3D68-4644-8934-AE4540E5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90311"/>
            <a:ext cx="12112978" cy="66717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1911" y="3846479"/>
            <a:ext cx="5279193" cy="17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94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94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194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194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552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quamrulkumu@gmail.com</a:t>
            </a:r>
            <a:endParaRPr lang="en-US" sz="1552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16433" y="2918296"/>
            <a:ext cx="5188456" cy="3843747"/>
            <a:chOff x="3530539" y="1874241"/>
            <a:chExt cx="3831510" cy="2418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605878" y="1874241"/>
              <a:ext cx="3614999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30539" y="2844415"/>
              <a:ext cx="3831510" cy="131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/>
                </a:rPr>
                <a:t>DISTRICT AMBASSADOR</a:t>
              </a:r>
            </a:p>
            <a:p>
              <a:r>
                <a:rPr lang="en-US" sz="2800" dirty="0">
                  <a:latin typeface="NikoshBAN" panose="0200000000000000000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56229" y="3261704"/>
            <a:ext cx="385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/>
              </a:rPr>
              <a:t>ID – QUAMRUL16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76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2803" y="2375090"/>
            <a:ext cx="6566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4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dirty="0">
                <a:latin typeface="NikoshBAN" pitchFamily="2" charset="0"/>
                <a:cs typeface="NikoshBAN" pitchFamily="2" charset="0"/>
              </a:rPr>
              <a:t>কারণ লেখ।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59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24813" y="5806433"/>
            <a:ext cx="588816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মুষলধারে বৃষ্টি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6113" y="99299"/>
            <a:ext cx="8955314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ঘূর্ণিঝড়ের প্রভাবে কী হতে পারে?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14791" y="1430673"/>
            <a:ext cx="6770452" cy="3772791"/>
            <a:chOff x="527957" y="939051"/>
            <a:chExt cx="5448300" cy="4866821"/>
          </a:xfrm>
        </p:grpSpPr>
        <p:sp>
          <p:nvSpPr>
            <p:cNvPr id="7" name="Rectangle 6"/>
            <p:cNvSpPr/>
            <p:nvPr/>
          </p:nvSpPr>
          <p:spPr>
            <a:xfrm>
              <a:off x="527957" y="939051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4068" y="1026135"/>
              <a:ext cx="5219702" cy="4672695"/>
            </a:xfrm>
            <a:prstGeom prst="rect">
              <a:avLst/>
            </a:prstGeom>
            <a:ln w="38100">
              <a:noFill/>
              <a:prstDash val="sysDot"/>
            </a:ln>
            <a:effectLst/>
          </p:spPr>
        </p:pic>
      </p:grpSp>
      <p:sp>
        <p:nvSpPr>
          <p:cNvPr id="2" name="Rectangle 1"/>
          <p:cNvSpPr/>
          <p:nvPr/>
        </p:nvSpPr>
        <p:spPr>
          <a:xfrm>
            <a:off x="-36838" y="5785914"/>
            <a:ext cx="626165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দমকা হাওয়া বইতে পারে।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1651" y="5765397"/>
            <a:ext cx="588816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মুষলধারে বৃষ্টি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744878"/>
            <a:ext cx="626165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দমকা হাওয়া বইতে পারে।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1651" y="5785916"/>
            <a:ext cx="588816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মুষলধারে বৃষ্টি হতে পারে।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65397"/>
            <a:ext cx="626165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দমকা হাওয়া বইতে পারে।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7957" y="5820438"/>
            <a:ext cx="5448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জলোচ্ছ্বাসের সৃষ্টি হতে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7940" y="5820437"/>
            <a:ext cx="5727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জলোচ্ছ্বাস লোকালয়ে প্লাবিত হতে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7474" y="185520"/>
            <a:ext cx="739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7957" y="966761"/>
            <a:ext cx="5448300" cy="4866821"/>
            <a:chOff x="527957" y="966761"/>
            <a:chExt cx="5448300" cy="4866821"/>
          </a:xfrm>
        </p:grpSpPr>
        <p:sp>
          <p:nvSpPr>
            <p:cNvPr id="3" name="Rectangle 2"/>
            <p:cNvSpPr/>
            <p:nvPr/>
          </p:nvSpPr>
          <p:spPr>
            <a:xfrm>
              <a:off x="527957" y="966761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39"/>
            <a:stretch/>
          </p:blipFill>
          <p:spPr>
            <a:xfrm>
              <a:off x="640184" y="1073604"/>
              <a:ext cx="5252616" cy="463051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286500" y="961319"/>
            <a:ext cx="5334000" cy="4971395"/>
            <a:chOff x="6286500" y="961319"/>
            <a:chExt cx="5334000" cy="4971395"/>
          </a:xfrm>
        </p:grpSpPr>
        <p:sp>
          <p:nvSpPr>
            <p:cNvPr id="6" name="Rectangle 5"/>
            <p:cNvSpPr/>
            <p:nvPr/>
          </p:nvSpPr>
          <p:spPr>
            <a:xfrm>
              <a:off x="6286500" y="961319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6" t="24153" b="-3245"/>
            <a:stretch/>
          </p:blipFill>
          <p:spPr>
            <a:xfrm>
              <a:off x="6397172" y="1073603"/>
              <a:ext cx="5121851" cy="4859111"/>
            </a:xfrm>
            <a:prstGeom prst="rect">
              <a:avLst/>
            </a:prstGeom>
          </p:spPr>
        </p:pic>
      </p:grpSp>
      <p:cxnSp>
        <p:nvCxnSpPr>
          <p:cNvPr id="4" name="Straight Arrow Connector 3"/>
          <p:cNvCxnSpPr/>
          <p:nvPr/>
        </p:nvCxnSpPr>
        <p:spPr>
          <a:xfrm>
            <a:off x="7402286" y="3301999"/>
            <a:ext cx="2467428" cy="653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6500" y="477788"/>
            <a:ext cx="5334000" cy="6208653"/>
            <a:chOff x="6286500" y="477788"/>
            <a:chExt cx="5334000" cy="6208653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9961" r="983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67769">
              <a:off x="5431325" y="1884437"/>
              <a:ext cx="6208653" cy="339535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27958" y="5815242"/>
            <a:ext cx="54483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নৌযানের ক্ষতি হতে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499" y="5815241"/>
            <a:ext cx="5334001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বিভিন্ন পাখি মারা যেতে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957" y="961565"/>
            <a:ext cx="5448300" cy="4866821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618"/>
            <a:stretch/>
          </p:blipFill>
          <p:spPr>
            <a:xfrm>
              <a:off x="629554" y="1077677"/>
              <a:ext cx="5219703" cy="466499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940657" y="71895"/>
            <a:ext cx="78172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6500" y="956123"/>
            <a:ext cx="5334000" cy="4866821"/>
            <a:chOff x="6286500" y="956123"/>
            <a:chExt cx="5334000" cy="4866821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7"/>
            <a:stretch/>
          </p:blipFill>
          <p:spPr>
            <a:xfrm>
              <a:off x="6397172" y="1043052"/>
              <a:ext cx="5127170" cy="470724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829520" y="5815242"/>
            <a:ext cx="4802023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মানুষ মারা যেতে পারে।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6257" y="5815241"/>
            <a:ext cx="5823857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যানবাহন চলাচলে ব্যাঘাত ঘটতে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957" y="961565"/>
            <a:ext cx="5448300" cy="4866821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55" y="1057566"/>
              <a:ext cx="5239658" cy="4692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27957" y="244846"/>
            <a:ext cx="11092543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2156325">
            <a:off x="2155739" y="2813047"/>
            <a:ext cx="2908278" cy="1909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6500" y="956123"/>
            <a:ext cx="5334000" cy="4866821"/>
            <a:chOff x="6286500" y="956123"/>
            <a:chExt cx="5334000" cy="4866821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282" y="1057566"/>
              <a:ext cx="5046518" cy="469273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28978" y="5815242"/>
            <a:ext cx="5604945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গাছপালা ভেঙ্গে যেতে পারে।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3923" y="5862245"/>
            <a:ext cx="561199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ফসলের ব্যাপক ক্ষতি হতে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956" y="961565"/>
            <a:ext cx="5618843" cy="4866821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55" y="1057566"/>
              <a:ext cx="5239658" cy="4692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27957" y="268071"/>
            <a:ext cx="1111795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6500" y="956123"/>
            <a:ext cx="5334000" cy="4866821"/>
            <a:chOff x="6286500" y="956123"/>
            <a:chExt cx="5334000" cy="4866821"/>
          </a:xfrm>
        </p:grpSpPr>
        <p:sp>
          <p:nvSpPr>
            <p:cNvPr id="3" name="Rectangle 2"/>
            <p:cNvSpPr/>
            <p:nvPr/>
          </p:nvSpPr>
          <p:spPr>
            <a:xfrm>
              <a:off x="6286500" y="956123"/>
              <a:ext cx="53340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3" b="23562"/>
            <a:stretch/>
          </p:blipFill>
          <p:spPr>
            <a:xfrm>
              <a:off x="6382658" y="1043052"/>
              <a:ext cx="5127171" cy="469273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27956" y="5815242"/>
            <a:ext cx="5448301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বাড়িঘর ভেঙ্গে যেতে পারে।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9496" y="5630575"/>
            <a:ext cx="5391003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নৌযান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চলাচলে ব্যাঘাত ঘটতে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956" y="961565"/>
            <a:ext cx="5568043" cy="4866821"/>
            <a:chOff x="527957" y="961565"/>
            <a:chExt cx="5448300" cy="4866821"/>
          </a:xfrm>
        </p:grpSpPr>
        <p:sp>
          <p:nvSpPr>
            <p:cNvPr id="8" name="Rectangle 7"/>
            <p:cNvSpPr/>
            <p:nvPr/>
          </p:nvSpPr>
          <p:spPr>
            <a:xfrm>
              <a:off x="527957" y="961565"/>
              <a:ext cx="5448300" cy="4866821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83" y="1043052"/>
              <a:ext cx="5239658" cy="46927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27956" y="268071"/>
            <a:ext cx="11092543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ঘূর্ণিঝড়ের প্রভাবে কী হতে পারে?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6210" y="1071324"/>
            <a:ext cx="9619580" cy="707886"/>
            <a:chOff x="1603353" y="877370"/>
            <a:chExt cx="9180761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603353" y="877370"/>
              <a:ext cx="365013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20826" y="877370"/>
              <a:ext cx="406328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Down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১০ মিনিট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99911" y="2944757"/>
            <a:ext cx="109057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ঘূর্ণিঝড়ে কী ধরনের ক্ষতি হতে পারে তার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তালিকা তৈরি করে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উপস্থাপন কর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1884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1" y="692005"/>
            <a:ext cx="9961418" cy="547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 rot="21281626">
            <a:off x="1568928" y="1496923"/>
            <a:ext cx="4305404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৭৯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1968" y="1262343"/>
            <a:ext cx="3380743" cy="363926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46462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8479" y="2289509"/>
            <a:ext cx="10178323" cy="586485"/>
            <a:chOff x="599614" y="1148850"/>
            <a:chExt cx="8258666" cy="951967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" name="Right Arrow 2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413" y="1285860"/>
              <a:ext cx="7643867" cy="814957"/>
            </a:xfrm>
            <a:prstGeom prst="rect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ঘূর্ণিঝড় কত কিলোমিটার এলাকা জুড়ে বিস্তৃত হতে পারে?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794953" y="3058606"/>
            <a:ext cx="3746865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৪০০-৭০০ কি.মি.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৭০০- -৯০০ কি.মি.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6" y="3727060"/>
            <a:ext cx="3760932" cy="463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৬০০-৯০০ কি.মি.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(খ) ৫০০-৮০০ কি.মি.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331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খাতায়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0666" y="509343"/>
            <a:ext cx="4315978" cy="1550138"/>
            <a:chOff x="6924109" y="664450"/>
            <a:chExt cx="4315978" cy="15501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6924109" y="700728"/>
              <a:ext cx="1234551" cy="15138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089620" y="664450"/>
              <a:ext cx="31504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উত্তর সঠিক হয়েছে, </a:t>
              </a:r>
            </a:p>
            <a:p>
              <a:r>
                <a:rPr lang="bn-IN" sz="40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ধন্যবাদ।</a:t>
              </a:r>
              <a:endPara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53944" y="371743"/>
            <a:ext cx="4750367" cy="1583944"/>
            <a:chOff x="7331883" y="203289"/>
            <a:chExt cx="4135284" cy="35450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7331883" y="203289"/>
              <a:ext cx="1304407" cy="35450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316700" y="512685"/>
              <a:ext cx="3150467" cy="2962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উত্তর ভুল হয়েছে, </a:t>
              </a:r>
            </a:p>
            <a:p>
              <a:r>
                <a:rPr lang="bn-IN" sz="40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আবার চেষ্টা করো।</a:t>
              </a:r>
              <a:endParaRPr lang="en-US" sz="40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1463" y="4341046"/>
            <a:ext cx="10178323" cy="506720"/>
            <a:chOff x="599614" y="1148851"/>
            <a:chExt cx="8258666" cy="63163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7" name="Right Arrow 16"/>
            <p:cNvSpPr/>
            <p:nvPr/>
          </p:nvSpPr>
          <p:spPr>
            <a:xfrm>
              <a:off x="599614" y="1148851"/>
              <a:ext cx="614799" cy="631638"/>
            </a:xfrm>
            <a:prstGeom prst="rightArrow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slop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413" y="1148852"/>
              <a:ext cx="7643867" cy="631637"/>
            </a:xfrm>
            <a:prstGeom prst="rect">
              <a:avLst/>
            </a:prstGeom>
            <a:grpFill/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slop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নিচের কোনটি বাংলাদেশের প্রাকৃতিক দুর্যোগ নয়?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37937" y="5046519"/>
            <a:ext cx="3803881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হারিকেন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40724" y="5737743"/>
            <a:ext cx="3844149" cy="468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5714973"/>
            <a:ext cx="3817948" cy="463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কালবৈশাখী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051058"/>
            <a:ext cx="3860565" cy="4222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(খ) শিলাবৃষ্টি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2356" y="1349037"/>
            <a:ext cx="7732888" cy="338554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1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১১ (আবহাওয়া ও জলবায়ু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604" y="726732"/>
            <a:ext cx="89182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429" y="1917343"/>
            <a:ext cx="1057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 বাংলাদেশে কোন কোন মাসে ঘূর্ণিঝড় হওয়ার সম্ভাবনা থাকে?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382" y="3764003"/>
            <a:ext cx="1157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 বঙ্গোপসাগরে পানি ব্যাপক হারে বাষ্পে পরিণত হওয়ার কারণে কী হতে পারে?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382" y="2563674"/>
            <a:ext cx="10576667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বাংলাদেশে </a:t>
            </a: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এপ্রিল ও মে এবং অক্টোবর ও নভেম্বর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মাসে ঘূর্ণিঝড় হওয়ার সম্ভাবনা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60550" y="2656122"/>
            <a:ext cx="1755272" cy="47868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156" y="4400616"/>
            <a:ext cx="10576666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বঙ্গোপসাগরে পানি ব্যাপক হারে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বাষ্পে পরিণত হওয়ার কারণে </a:t>
            </a: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হতে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18429" y="4410334"/>
            <a:ext cx="1696120" cy="47868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3" b="100000" l="0" r="99938">
                        <a14:foregroundMark x1="29625" y1="41259" x2="17688" y2="30470"/>
                        <a14:foregroundMark x1="17875" y1="30170" x2="7563" y2="42358"/>
                        <a14:foregroundMark x1="7563" y1="42358" x2="7563" y2="42358"/>
                        <a14:foregroundMark x1="81875" y1="57842" x2="81875" y2="57842"/>
                        <a14:foregroundMark x1="81875" y1="57842" x2="81438" y2="82717"/>
                        <a14:foregroundMark x1="81438" y1="82717" x2="81438" y2="82717"/>
                        <a14:foregroundMark x1="79625" y1="54645" x2="65688" y2="54645"/>
                        <a14:foregroundMark x1="65688" y1="54645" x2="65688" y2="54645"/>
                        <a14:foregroundMark x1="65688" y1="56044" x2="67250" y2="78022"/>
                        <a14:foregroundMark x1="67688" y1="78022" x2="67688" y2="78022"/>
                        <a14:foregroundMark x1="70625" y1="75824" x2="80750" y2="58941"/>
                        <a14:foregroundMark x1="81000" y1="57143" x2="81000" y2="57143"/>
                        <a14:foregroundMark x1="70625" y1="79820" x2="70625" y2="79820"/>
                        <a14:foregroundMark x1="81000" y1="83117" x2="28063" y2="84116"/>
                        <a14:backgroundMark x1="84125" y1="62537" x2="93375" y2="99301"/>
                        <a14:backgroundMark x1="76938" y1="92408" x2="24188" y2="94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653" y="2552873"/>
            <a:ext cx="6388848" cy="399702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459111" y="445331"/>
            <a:ext cx="7642577" cy="4736268"/>
          </a:xfrm>
          <a:prstGeom prst="cloudCallout">
            <a:avLst>
              <a:gd name="adj1" fmla="val -68806"/>
              <a:gd name="adj2" fmla="val 16442"/>
            </a:avLst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 আর কি কি প্রাকৃতিক দূর্যোগ দেখা যায় তার একটি তালিকা তৈরি করে বাড়ি থেকে নিয়ে আসবে।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77821"/>
            <a:ext cx="12192000" cy="6965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5467" y="4598894"/>
            <a:ext cx="8040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কামরুল</a:t>
            </a: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হাসান</a:t>
            </a: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আহমেদ</a:t>
            </a:r>
            <a:endParaRPr lang="en-US" sz="5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/>
            </a:endParaRPr>
          </a:p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শালগ্রাম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স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প্রা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বি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আদমদীঘি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বগুড়া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।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07" y="3826115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72993" y="147238"/>
            <a:ext cx="2658759" cy="16147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79085" y="663558"/>
            <a:ext cx="6234545" cy="121919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3" name="Snip Diagonal Corner Rectangle 2"/>
          <p:cNvSpPr/>
          <p:nvPr/>
        </p:nvSpPr>
        <p:spPr>
          <a:xfrm>
            <a:off x="583660" y="2078778"/>
            <a:ext cx="11206263" cy="1853870"/>
          </a:xfrm>
          <a:prstGeom prst="snip2DiagRect">
            <a:avLst>
              <a:gd name="adj1" fmla="val 50000"/>
              <a:gd name="adj2" fmla="val 5000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 বা সাইক্লোন</a:t>
            </a:r>
            <a:endParaRPr lang="bn-IN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48" y="4292573"/>
            <a:ext cx="11994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(আবহাওয়া ও জলবায়ু),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বিরূপ আবহাওয়া (ঘূর্ণিঝড় বা সাইক্লোন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0272" y="39295"/>
            <a:ext cx="3090518" cy="30905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8511" y="1169383"/>
            <a:ext cx="8062385" cy="4612975"/>
            <a:chOff x="3156060" y="1227749"/>
            <a:chExt cx="8062385" cy="4612975"/>
          </a:xfrm>
        </p:grpSpPr>
        <p:sp>
          <p:nvSpPr>
            <p:cNvPr id="4" name="Rounded Rectangle 3"/>
            <p:cNvSpPr/>
            <p:nvPr/>
          </p:nvSpPr>
          <p:spPr>
            <a:xfrm>
              <a:off x="3298339" y="1227749"/>
              <a:ext cx="7920106" cy="1495996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ঘূর্ণিঝড় বা সাইক্লোন কী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 বলতে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56061" y="2723745"/>
              <a:ext cx="7414571" cy="1620983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ঘূর্ণিঝড়ের কারণ 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 করতে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56060" y="4363003"/>
              <a:ext cx="7414571" cy="1477721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ঘূর্ণিঝড়ের ক্ষতিকর </a:t>
              </a:r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প্রভাব সম্পর্কে লিখতে পারবে</a:t>
              </a:r>
              <a:r>
                <a:rPr lang="bn-IN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6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2225" cy="68580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</p:pic>
      <p:sp>
        <p:nvSpPr>
          <p:cNvPr id="20" name="Oval Callout 19"/>
          <p:cNvSpPr/>
          <p:nvPr/>
        </p:nvSpPr>
        <p:spPr>
          <a:xfrm>
            <a:off x="7485727" y="2073729"/>
            <a:ext cx="3690273" cy="2710542"/>
          </a:xfrm>
          <a:prstGeom prst="wedgeEllipseCallout">
            <a:avLst>
              <a:gd name="adj1" fmla="val -70050"/>
              <a:gd name="adj2" fmla="val 734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 ছবিটি ভালভাবে লক্ষ করোঃ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485727" y="2073729"/>
            <a:ext cx="4625209" cy="2710542"/>
          </a:xfrm>
          <a:prstGeom prst="wedgeEllipseCallout">
            <a:avLst>
              <a:gd name="adj1" fmla="val -70050"/>
              <a:gd name="adj2" fmla="val 734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ঘূর্ণিঝড় কী?</a:t>
            </a:r>
            <a:endParaRPr lang="en-US" sz="4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368995" y="1537839"/>
            <a:ext cx="4138826" cy="3782322"/>
          </a:xfrm>
          <a:prstGeom prst="wedgeEllipseCallout">
            <a:avLst>
              <a:gd name="adj1" fmla="val -70050"/>
              <a:gd name="adj2" fmla="val 734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 নিম্নচাপের ফলে সৃষ্ট ঘূর্ণায়মান সামুদ্রিক বজ্রঝড়।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720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61069" y="1017069"/>
            <a:ext cx="5346343" cy="80721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0779" y="1420678"/>
            <a:ext cx="429235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6309" y="3020598"/>
            <a:ext cx="7404591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বলতে কী বুঝ?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032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2646" y="1387558"/>
            <a:ext cx="10479917" cy="4897466"/>
            <a:chOff x="773098" y="1420477"/>
            <a:chExt cx="10409809" cy="486470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773098" y="1420477"/>
              <a:ext cx="10409809" cy="4864702"/>
              <a:chOff x="-36385" y="1027215"/>
              <a:chExt cx="11614468" cy="5427656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5019763" y="1027215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জানুয়ারি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405665" y="1333697"/>
                <a:ext cx="1770184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ফেব্রুয়ারি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867186" y="2164378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মার্চ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933614" y="3509692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এপ্রিল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175851" y="4677549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মে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504497" y="5591946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জুন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143122" y="5940274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জুলাই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01836" y="5676784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আগস্ট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36385" y="3574466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অক্টোবর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90981" y="2265913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নভেম্বর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26017" y="1364934"/>
                <a:ext cx="1644469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ডিসেম্বর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33325" y="4901431"/>
                <a:ext cx="1868510" cy="51459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>
                    <a:solidFill>
                      <a:sysClr val="windowText" lastClr="000000"/>
                    </a:solidFill>
                    <a:latin typeface="NikoshBAN" pitchFamily="2" charset="0"/>
                    <a:cs typeface="NikoshBAN" pitchFamily="2" charset="0"/>
                  </a:rPr>
                  <a:t>সেপ্টেম্বর</a:t>
                </a:r>
                <a:endParaRPr lang="en-US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6822291" y="1651090"/>
              <a:ext cx="687960" cy="126836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709602" y="2129619"/>
              <a:ext cx="579833" cy="272596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912816" y="2957316"/>
              <a:ext cx="533140" cy="607428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8909911" y="5219736"/>
              <a:ext cx="624325" cy="373832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952045" y="5964092"/>
              <a:ext cx="776540" cy="109910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735655" y="5482309"/>
              <a:ext cx="582558" cy="200727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3558" y="4308632"/>
              <a:ext cx="447275" cy="534445"/>
            </a:xfrm>
            <a:prstGeom prst="straightConnector1">
              <a:avLst/>
            </a:prstGeom>
            <a:grpFill/>
            <a:ln w="38100">
              <a:noFill/>
              <a:tailEnd type="arrow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580154" y="3014985"/>
              <a:ext cx="420349" cy="578593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485538" y="2133155"/>
              <a:ext cx="898395" cy="343624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555151" y="1651090"/>
              <a:ext cx="749669" cy="126837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756808" y="6021759"/>
              <a:ext cx="583170" cy="39084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0128783" y="4187814"/>
              <a:ext cx="317173" cy="481325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499475" y="4264484"/>
              <a:ext cx="501028" cy="578593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899886" y="500171"/>
            <a:ext cx="10392229" cy="62601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সাধারণত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মাসে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01878" y="2462117"/>
            <a:ext cx="4348910" cy="2991086"/>
          </a:xfrm>
          <a:prstGeom prst="roundRect">
            <a:avLst>
              <a:gd name="adj" fmla="val 101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সাধারণত </a:t>
            </a:r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এপ্রিল ও </a:t>
            </a:r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 এবং অক্টোবর ও নভেম্বর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 ঘূর্ণিঝড়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isplay 3"/>
          <p:cNvSpPr/>
          <p:nvPr/>
        </p:nvSpPr>
        <p:spPr>
          <a:xfrm rot="11785403">
            <a:off x="841441" y="2279379"/>
            <a:ext cx="3031902" cy="2397794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707"/>
              <a:gd name="connsiteY0" fmla="*/ 5807 h 10000"/>
              <a:gd name="connsiteX1" fmla="*/ 3374 w 11707"/>
              <a:gd name="connsiteY1" fmla="*/ 0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07"/>
              <a:gd name="connsiteY0" fmla="*/ 5807 h 10000"/>
              <a:gd name="connsiteX1" fmla="*/ 3931 w 11707"/>
              <a:gd name="connsiteY1" fmla="*/ 2028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52"/>
              <a:gd name="connsiteY0" fmla="*/ 5807 h 10000"/>
              <a:gd name="connsiteX1" fmla="*/ 3931 w 11752"/>
              <a:gd name="connsiteY1" fmla="*/ 2028 h 10000"/>
              <a:gd name="connsiteX2" fmla="*/ 10040 w 11752"/>
              <a:gd name="connsiteY2" fmla="*/ 0 h 10000"/>
              <a:gd name="connsiteX3" fmla="*/ 11707 w 11752"/>
              <a:gd name="connsiteY3" fmla="*/ 5000 h 10000"/>
              <a:gd name="connsiteX4" fmla="*/ 8403 w 11752"/>
              <a:gd name="connsiteY4" fmla="*/ 9249 h 10000"/>
              <a:gd name="connsiteX5" fmla="*/ 3374 w 11752"/>
              <a:gd name="connsiteY5" fmla="*/ 10000 h 10000"/>
              <a:gd name="connsiteX6" fmla="*/ 0 w 11752"/>
              <a:gd name="connsiteY6" fmla="*/ 5807 h 10000"/>
              <a:gd name="connsiteX0" fmla="*/ 0 w 11437"/>
              <a:gd name="connsiteY0" fmla="*/ 5807 h 10000"/>
              <a:gd name="connsiteX1" fmla="*/ 3931 w 11437"/>
              <a:gd name="connsiteY1" fmla="*/ 2028 h 10000"/>
              <a:gd name="connsiteX2" fmla="*/ 10040 w 11437"/>
              <a:gd name="connsiteY2" fmla="*/ 0 h 10000"/>
              <a:gd name="connsiteX3" fmla="*/ 11377 w 11437"/>
              <a:gd name="connsiteY3" fmla="*/ 4704 h 10000"/>
              <a:gd name="connsiteX4" fmla="*/ 8403 w 11437"/>
              <a:gd name="connsiteY4" fmla="*/ 9249 h 10000"/>
              <a:gd name="connsiteX5" fmla="*/ 3374 w 11437"/>
              <a:gd name="connsiteY5" fmla="*/ 10000 h 10000"/>
              <a:gd name="connsiteX6" fmla="*/ 0 w 11437"/>
              <a:gd name="connsiteY6" fmla="*/ 5807 h 10000"/>
              <a:gd name="connsiteX0" fmla="*/ 0 w 11437"/>
              <a:gd name="connsiteY0" fmla="*/ 5807 h 10582"/>
              <a:gd name="connsiteX1" fmla="*/ 3931 w 11437"/>
              <a:gd name="connsiteY1" fmla="*/ 2028 h 10582"/>
              <a:gd name="connsiteX2" fmla="*/ 10040 w 11437"/>
              <a:gd name="connsiteY2" fmla="*/ 0 h 10582"/>
              <a:gd name="connsiteX3" fmla="*/ 11377 w 11437"/>
              <a:gd name="connsiteY3" fmla="*/ 4704 h 10582"/>
              <a:gd name="connsiteX4" fmla="*/ 8403 w 11437"/>
              <a:gd name="connsiteY4" fmla="*/ 9249 h 10582"/>
              <a:gd name="connsiteX5" fmla="*/ 3223 w 11437"/>
              <a:gd name="connsiteY5" fmla="*/ 10582 h 10582"/>
              <a:gd name="connsiteX6" fmla="*/ 0 w 11437"/>
              <a:gd name="connsiteY6" fmla="*/ 5807 h 10582"/>
              <a:gd name="connsiteX0" fmla="*/ 0 w 12467"/>
              <a:gd name="connsiteY0" fmla="*/ 6133 h 10582"/>
              <a:gd name="connsiteX1" fmla="*/ 4961 w 12467"/>
              <a:gd name="connsiteY1" fmla="*/ 2028 h 10582"/>
              <a:gd name="connsiteX2" fmla="*/ 11070 w 12467"/>
              <a:gd name="connsiteY2" fmla="*/ 0 h 10582"/>
              <a:gd name="connsiteX3" fmla="*/ 12407 w 12467"/>
              <a:gd name="connsiteY3" fmla="*/ 4704 h 10582"/>
              <a:gd name="connsiteX4" fmla="*/ 9433 w 12467"/>
              <a:gd name="connsiteY4" fmla="*/ 9249 h 10582"/>
              <a:gd name="connsiteX5" fmla="*/ 4253 w 12467"/>
              <a:gd name="connsiteY5" fmla="*/ 10582 h 10582"/>
              <a:gd name="connsiteX6" fmla="*/ 0 w 12467"/>
              <a:gd name="connsiteY6" fmla="*/ 6133 h 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7" h="10582">
                <a:moveTo>
                  <a:pt x="0" y="6133"/>
                </a:moveTo>
                <a:lnTo>
                  <a:pt x="4961" y="2028"/>
                </a:lnTo>
                <a:lnTo>
                  <a:pt x="11070" y="0"/>
                </a:lnTo>
                <a:cubicBezTo>
                  <a:pt x="11991" y="0"/>
                  <a:pt x="12680" y="3163"/>
                  <a:pt x="12407" y="4704"/>
                </a:cubicBezTo>
                <a:cubicBezTo>
                  <a:pt x="12134" y="6245"/>
                  <a:pt x="10354" y="9249"/>
                  <a:pt x="9433" y="9249"/>
                </a:cubicBezTo>
                <a:lnTo>
                  <a:pt x="4253" y="10582"/>
                </a:lnTo>
                <a:lnTo>
                  <a:pt x="0" y="613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Display 3"/>
          <p:cNvSpPr/>
          <p:nvPr/>
        </p:nvSpPr>
        <p:spPr>
          <a:xfrm rot="11825163" flipH="1" flipV="1">
            <a:off x="8292313" y="3146885"/>
            <a:ext cx="2975187" cy="2221903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0 w 11707"/>
              <a:gd name="connsiteY0" fmla="*/ 5807 h 10000"/>
              <a:gd name="connsiteX1" fmla="*/ 3374 w 11707"/>
              <a:gd name="connsiteY1" fmla="*/ 0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07"/>
              <a:gd name="connsiteY0" fmla="*/ 5807 h 10000"/>
              <a:gd name="connsiteX1" fmla="*/ 3931 w 11707"/>
              <a:gd name="connsiteY1" fmla="*/ 2028 h 10000"/>
              <a:gd name="connsiteX2" fmla="*/ 10040 w 11707"/>
              <a:gd name="connsiteY2" fmla="*/ 0 h 10000"/>
              <a:gd name="connsiteX3" fmla="*/ 11707 w 11707"/>
              <a:gd name="connsiteY3" fmla="*/ 5000 h 10000"/>
              <a:gd name="connsiteX4" fmla="*/ 10040 w 11707"/>
              <a:gd name="connsiteY4" fmla="*/ 10000 h 10000"/>
              <a:gd name="connsiteX5" fmla="*/ 3374 w 11707"/>
              <a:gd name="connsiteY5" fmla="*/ 10000 h 10000"/>
              <a:gd name="connsiteX6" fmla="*/ 0 w 11707"/>
              <a:gd name="connsiteY6" fmla="*/ 5807 h 10000"/>
              <a:gd name="connsiteX0" fmla="*/ 0 w 11752"/>
              <a:gd name="connsiteY0" fmla="*/ 5807 h 10000"/>
              <a:gd name="connsiteX1" fmla="*/ 3931 w 11752"/>
              <a:gd name="connsiteY1" fmla="*/ 2028 h 10000"/>
              <a:gd name="connsiteX2" fmla="*/ 10040 w 11752"/>
              <a:gd name="connsiteY2" fmla="*/ 0 h 10000"/>
              <a:gd name="connsiteX3" fmla="*/ 11707 w 11752"/>
              <a:gd name="connsiteY3" fmla="*/ 5000 h 10000"/>
              <a:gd name="connsiteX4" fmla="*/ 8403 w 11752"/>
              <a:gd name="connsiteY4" fmla="*/ 9249 h 10000"/>
              <a:gd name="connsiteX5" fmla="*/ 3374 w 11752"/>
              <a:gd name="connsiteY5" fmla="*/ 10000 h 10000"/>
              <a:gd name="connsiteX6" fmla="*/ 0 w 11752"/>
              <a:gd name="connsiteY6" fmla="*/ 5807 h 10000"/>
              <a:gd name="connsiteX0" fmla="*/ 0 w 11437"/>
              <a:gd name="connsiteY0" fmla="*/ 5807 h 10000"/>
              <a:gd name="connsiteX1" fmla="*/ 3931 w 11437"/>
              <a:gd name="connsiteY1" fmla="*/ 2028 h 10000"/>
              <a:gd name="connsiteX2" fmla="*/ 10040 w 11437"/>
              <a:gd name="connsiteY2" fmla="*/ 0 h 10000"/>
              <a:gd name="connsiteX3" fmla="*/ 11377 w 11437"/>
              <a:gd name="connsiteY3" fmla="*/ 4704 h 10000"/>
              <a:gd name="connsiteX4" fmla="*/ 8403 w 11437"/>
              <a:gd name="connsiteY4" fmla="*/ 9249 h 10000"/>
              <a:gd name="connsiteX5" fmla="*/ 3374 w 11437"/>
              <a:gd name="connsiteY5" fmla="*/ 10000 h 10000"/>
              <a:gd name="connsiteX6" fmla="*/ 0 w 11437"/>
              <a:gd name="connsiteY6" fmla="*/ 5807 h 10000"/>
              <a:gd name="connsiteX0" fmla="*/ 0 w 11437"/>
              <a:gd name="connsiteY0" fmla="*/ 5807 h 10582"/>
              <a:gd name="connsiteX1" fmla="*/ 3931 w 11437"/>
              <a:gd name="connsiteY1" fmla="*/ 2028 h 10582"/>
              <a:gd name="connsiteX2" fmla="*/ 10040 w 11437"/>
              <a:gd name="connsiteY2" fmla="*/ 0 h 10582"/>
              <a:gd name="connsiteX3" fmla="*/ 11377 w 11437"/>
              <a:gd name="connsiteY3" fmla="*/ 4704 h 10582"/>
              <a:gd name="connsiteX4" fmla="*/ 8403 w 11437"/>
              <a:gd name="connsiteY4" fmla="*/ 9249 h 10582"/>
              <a:gd name="connsiteX5" fmla="*/ 3223 w 11437"/>
              <a:gd name="connsiteY5" fmla="*/ 10582 h 10582"/>
              <a:gd name="connsiteX6" fmla="*/ 0 w 11437"/>
              <a:gd name="connsiteY6" fmla="*/ 5807 h 10582"/>
              <a:gd name="connsiteX0" fmla="*/ 0 w 12505"/>
              <a:gd name="connsiteY0" fmla="*/ 6107 h 10582"/>
              <a:gd name="connsiteX1" fmla="*/ 4999 w 12505"/>
              <a:gd name="connsiteY1" fmla="*/ 2028 h 10582"/>
              <a:gd name="connsiteX2" fmla="*/ 11108 w 12505"/>
              <a:gd name="connsiteY2" fmla="*/ 0 h 10582"/>
              <a:gd name="connsiteX3" fmla="*/ 12445 w 12505"/>
              <a:gd name="connsiteY3" fmla="*/ 4704 h 10582"/>
              <a:gd name="connsiteX4" fmla="*/ 9471 w 12505"/>
              <a:gd name="connsiteY4" fmla="*/ 9249 h 10582"/>
              <a:gd name="connsiteX5" fmla="*/ 4291 w 12505"/>
              <a:gd name="connsiteY5" fmla="*/ 10582 h 10582"/>
              <a:gd name="connsiteX6" fmla="*/ 0 w 12505"/>
              <a:gd name="connsiteY6" fmla="*/ 6107 h 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5" h="10582">
                <a:moveTo>
                  <a:pt x="0" y="6107"/>
                </a:moveTo>
                <a:lnTo>
                  <a:pt x="4999" y="2028"/>
                </a:lnTo>
                <a:lnTo>
                  <a:pt x="11108" y="0"/>
                </a:lnTo>
                <a:cubicBezTo>
                  <a:pt x="12029" y="0"/>
                  <a:pt x="12718" y="3163"/>
                  <a:pt x="12445" y="4704"/>
                </a:cubicBezTo>
                <a:cubicBezTo>
                  <a:pt x="12172" y="6245"/>
                  <a:pt x="10392" y="9249"/>
                  <a:pt x="9471" y="9249"/>
                </a:cubicBezTo>
                <a:lnTo>
                  <a:pt x="4291" y="10582"/>
                </a:lnTo>
                <a:lnTo>
                  <a:pt x="0" y="61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1"/>
            <a:ext cx="6877455" cy="6308896"/>
            <a:chOff x="696684" y="557671"/>
            <a:chExt cx="5921830" cy="57512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98"/>
            <a:stretch/>
          </p:blipFill>
          <p:spPr>
            <a:xfrm>
              <a:off x="696684" y="557671"/>
              <a:ext cx="5921830" cy="57512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9" t="40772" r="54382" b="8772"/>
            <a:stretch/>
          </p:blipFill>
          <p:spPr>
            <a:xfrm>
              <a:off x="4949381" y="5107743"/>
              <a:ext cx="1611077" cy="11430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Freeform 4"/>
          <p:cNvSpPr/>
          <p:nvPr/>
        </p:nvSpPr>
        <p:spPr>
          <a:xfrm>
            <a:off x="1553689" y="943429"/>
            <a:ext cx="3642425" cy="5312228"/>
          </a:xfrm>
          <a:custGeom>
            <a:avLst/>
            <a:gdLst>
              <a:gd name="connsiteX0" fmla="*/ 173511 w 3642425"/>
              <a:gd name="connsiteY0" fmla="*/ 2685142 h 5312228"/>
              <a:gd name="connsiteX1" fmla="*/ 173511 w 3642425"/>
              <a:gd name="connsiteY1" fmla="*/ 2685142 h 5312228"/>
              <a:gd name="connsiteX2" fmla="*/ 246082 w 3642425"/>
              <a:gd name="connsiteY2" fmla="*/ 2307771 h 5312228"/>
              <a:gd name="connsiteX3" fmla="*/ 289625 w 3642425"/>
              <a:gd name="connsiteY3" fmla="*/ 1770742 h 5312228"/>
              <a:gd name="connsiteX4" fmla="*/ 318654 w 3642425"/>
              <a:gd name="connsiteY4" fmla="*/ 1553028 h 5312228"/>
              <a:gd name="connsiteX5" fmla="*/ 333168 w 3642425"/>
              <a:gd name="connsiteY5" fmla="*/ 1509485 h 5312228"/>
              <a:gd name="connsiteX6" fmla="*/ 347682 w 3642425"/>
              <a:gd name="connsiteY6" fmla="*/ 1378857 h 5312228"/>
              <a:gd name="connsiteX7" fmla="*/ 362197 w 3642425"/>
              <a:gd name="connsiteY7" fmla="*/ 1320800 h 5312228"/>
              <a:gd name="connsiteX8" fmla="*/ 376711 w 3642425"/>
              <a:gd name="connsiteY8" fmla="*/ 1233714 h 5312228"/>
              <a:gd name="connsiteX9" fmla="*/ 405740 w 3642425"/>
              <a:gd name="connsiteY9" fmla="*/ 986971 h 5312228"/>
              <a:gd name="connsiteX10" fmla="*/ 434768 w 3642425"/>
              <a:gd name="connsiteY10" fmla="*/ 899885 h 5312228"/>
              <a:gd name="connsiteX11" fmla="*/ 449282 w 3642425"/>
              <a:gd name="connsiteY11" fmla="*/ 856342 h 5312228"/>
              <a:gd name="connsiteX12" fmla="*/ 507340 w 3642425"/>
              <a:gd name="connsiteY12" fmla="*/ 769257 h 5312228"/>
              <a:gd name="connsiteX13" fmla="*/ 565397 w 3642425"/>
              <a:gd name="connsiteY13" fmla="*/ 682171 h 5312228"/>
              <a:gd name="connsiteX14" fmla="*/ 623454 w 3642425"/>
              <a:gd name="connsiteY14" fmla="*/ 638628 h 5312228"/>
              <a:gd name="connsiteX15" fmla="*/ 652482 w 3642425"/>
              <a:gd name="connsiteY15" fmla="*/ 595085 h 5312228"/>
              <a:gd name="connsiteX16" fmla="*/ 666997 w 3642425"/>
              <a:gd name="connsiteY16" fmla="*/ 537028 h 5312228"/>
              <a:gd name="connsiteX17" fmla="*/ 754082 w 3642425"/>
              <a:gd name="connsiteY17" fmla="*/ 449942 h 5312228"/>
              <a:gd name="connsiteX18" fmla="*/ 783111 w 3642425"/>
              <a:gd name="connsiteY18" fmla="*/ 406400 h 5312228"/>
              <a:gd name="connsiteX19" fmla="*/ 870197 w 3642425"/>
              <a:gd name="connsiteY19" fmla="*/ 348342 h 5312228"/>
              <a:gd name="connsiteX20" fmla="*/ 957282 w 3642425"/>
              <a:gd name="connsiteY20" fmla="*/ 319314 h 5312228"/>
              <a:gd name="connsiteX21" fmla="*/ 1044368 w 3642425"/>
              <a:gd name="connsiteY21" fmla="*/ 261257 h 5312228"/>
              <a:gd name="connsiteX22" fmla="*/ 1087911 w 3642425"/>
              <a:gd name="connsiteY22" fmla="*/ 246742 h 5312228"/>
              <a:gd name="connsiteX23" fmla="*/ 1131454 w 3642425"/>
              <a:gd name="connsiteY23" fmla="*/ 217714 h 5312228"/>
              <a:gd name="connsiteX24" fmla="*/ 1218540 w 3642425"/>
              <a:gd name="connsiteY24" fmla="*/ 188685 h 5312228"/>
              <a:gd name="connsiteX25" fmla="*/ 1262082 w 3642425"/>
              <a:gd name="connsiteY25" fmla="*/ 174171 h 5312228"/>
              <a:gd name="connsiteX26" fmla="*/ 1305625 w 3642425"/>
              <a:gd name="connsiteY26" fmla="*/ 159657 h 5312228"/>
              <a:gd name="connsiteX27" fmla="*/ 1349168 w 3642425"/>
              <a:gd name="connsiteY27" fmla="*/ 130628 h 5312228"/>
              <a:gd name="connsiteX28" fmla="*/ 1436254 w 3642425"/>
              <a:gd name="connsiteY28" fmla="*/ 101600 h 5312228"/>
              <a:gd name="connsiteX29" fmla="*/ 1479797 w 3642425"/>
              <a:gd name="connsiteY29" fmla="*/ 72571 h 5312228"/>
              <a:gd name="connsiteX30" fmla="*/ 1537854 w 3642425"/>
              <a:gd name="connsiteY30" fmla="*/ 58057 h 5312228"/>
              <a:gd name="connsiteX31" fmla="*/ 1624940 w 3642425"/>
              <a:gd name="connsiteY31" fmla="*/ 29028 h 5312228"/>
              <a:gd name="connsiteX32" fmla="*/ 1668482 w 3642425"/>
              <a:gd name="connsiteY32" fmla="*/ 14514 h 5312228"/>
              <a:gd name="connsiteX33" fmla="*/ 1712025 w 3642425"/>
              <a:gd name="connsiteY33" fmla="*/ 0 h 5312228"/>
              <a:gd name="connsiteX34" fmla="*/ 2408711 w 3642425"/>
              <a:gd name="connsiteY34" fmla="*/ 14514 h 5312228"/>
              <a:gd name="connsiteX35" fmla="*/ 2452254 w 3642425"/>
              <a:gd name="connsiteY35" fmla="*/ 29028 h 5312228"/>
              <a:gd name="connsiteX36" fmla="*/ 2582882 w 3642425"/>
              <a:gd name="connsiteY36" fmla="*/ 58057 h 5312228"/>
              <a:gd name="connsiteX37" fmla="*/ 2684482 w 3642425"/>
              <a:gd name="connsiteY37" fmla="*/ 116114 h 5312228"/>
              <a:gd name="connsiteX38" fmla="*/ 2771568 w 3642425"/>
              <a:gd name="connsiteY38" fmla="*/ 145142 h 5312228"/>
              <a:gd name="connsiteX39" fmla="*/ 2858654 w 3642425"/>
              <a:gd name="connsiteY39" fmla="*/ 203200 h 5312228"/>
              <a:gd name="connsiteX40" fmla="*/ 2945740 w 3642425"/>
              <a:gd name="connsiteY40" fmla="*/ 290285 h 5312228"/>
              <a:gd name="connsiteX41" fmla="*/ 2989282 w 3642425"/>
              <a:gd name="connsiteY41" fmla="*/ 319314 h 5312228"/>
              <a:gd name="connsiteX42" fmla="*/ 3032825 w 3642425"/>
              <a:gd name="connsiteY42" fmla="*/ 362857 h 5312228"/>
              <a:gd name="connsiteX43" fmla="*/ 3119911 w 3642425"/>
              <a:gd name="connsiteY43" fmla="*/ 420914 h 5312228"/>
              <a:gd name="connsiteX44" fmla="*/ 3206997 w 3642425"/>
              <a:gd name="connsiteY44" fmla="*/ 508000 h 5312228"/>
              <a:gd name="connsiteX45" fmla="*/ 3250540 w 3642425"/>
              <a:gd name="connsiteY45" fmla="*/ 537028 h 5312228"/>
              <a:gd name="connsiteX46" fmla="*/ 3337625 w 3642425"/>
              <a:gd name="connsiteY46" fmla="*/ 595085 h 5312228"/>
              <a:gd name="connsiteX47" fmla="*/ 3424711 w 3642425"/>
              <a:gd name="connsiteY47" fmla="*/ 667657 h 5312228"/>
              <a:gd name="connsiteX48" fmla="*/ 3468254 w 3642425"/>
              <a:gd name="connsiteY48" fmla="*/ 696685 h 5312228"/>
              <a:gd name="connsiteX49" fmla="*/ 3497282 w 3642425"/>
              <a:gd name="connsiteY49" fmla="*/ 740228 h 5312228"/>
              <a:gd name="connsiteX50" fmla="*/ 3540825 w 3642425"/>
              <a:gd name="connsiteY50" fmla="*/ 783771 h 5312228"/>
              <a:gd name="connsiteX51" fmla="*/ 3555340 w 3642425"/>
              <a:gd name="connsiteY51" fmla="*/ 827314 h 5312228"/>
              <a:gd name="connsiteX52" fmla="*/ 3584368 w 3642425"/>
              <a:gd name="connsiteY52" fmla="*/ 870857 h 5312228"/>
              <a:gd name="connsiteX53" fmla="*/ 3598882 w 3642425"/>
              <a:gd name="connsiteY53" fmla="*/ 928914 h 5312228"/>
              <a:gd name="connsiteX54" fmla="*/ 3613397 w 3642425"/>
              <a:gd name="connsiteY54" fmla="*/ 972457 h 5312228"/>
              <a:gd name="connsiteX55" fmla="*/ 3642425 w 3642425"/>
              <a:gd name="connsiteY55" fmla="*/ 1161142 h 5312228"/>
              <a:gd name="connsiteX56" fmla="*/ 3598882 w 3642425"/>
              <a:gd name="connsiteY56" fmla="*/ 1567542 h 5312228"/>
              <a:gd name="connsiteX57" fmla="*/ 3555340 w 3642425"/>
              <a:gd name="connsiteY57" fmla="*/ 1654628 h 5312228"/>
              <a:gd name="connsiteX58" fmla="*/ 3526311 w 3642425"/>
              <a:gd name="connsiteY58" fmla="*/ 1741714 h 5312228"/>
              <a:gd name="connsiteX59" fmla="*/ 3497282 w 3642425"/>
              <a:gd name="connsiteY59" fmla="*/ 1944914 h 5312228"/>
              <a:gd name="connsiteX60" fmla="*/ 3482768 w 3642425"/>
              <a:gd name="connsiteY60" fmla="*/ 1988457 h 5312228"/>
              <a:gd name="connsiteX61" fmla="*/ 3453740 w 3642425"/>
              <a:gd name="connsiteY61" fmla="*/ 2090057 h 5312228"/>
              <a:gd name="connsiteX62" fmla="*/ 3424711 w 3642425"/>
              <a:gd name="connsiteY62" fmla="*/ 2409371 h 5312228"/>
              <a:gd name="connsiteX63" fmla="*/ 3410197 w 3642425"/>
              <a:gd name="connsiteY63" fmla="*/ 2467428 h 5312228"/>
              <a:gd name="connsiteX64" fmla="*/ 3381168 w 3642425"/>
              <a:gd name="connsiteY64" fmla="*/ 2627085 h 5312228"/>
              <a:gd name="connsiteX65" fmla="*/ 3395682 w 3642425"/>
              <a:gd name="connsiteY65" fmla="*/ 3033485 h 5312228"/>
              <a:gd name="connsiteX66" fmla="*/ 3381168 w 3642425"/>
              <a:gd name="connsiteY66" fmla="*/ 3207657 h 5312228"/>
              <a:gd name="connsiteX67" fmla="*/ 3352140 w 3642425"/>
              <a:gd name="connsiteY67" fmla="*/ 3352800 h 5312228"/>
              <a:gd name="connsiteX68" fmla="*/ 3337625 w 3642425"/>
              <a:gd name="connsiteY68" fmla="*/ 3541485 h 5312228"/>
              <a:gd name="connsiteX69" fmla="*/ 3323111 w 3642425"/>
              <a:gd name="connsiteY69" fmla="*/ 3585028 h 5312228"/>
              <a:gd name="connsiteX70" fmla="*/ 3308597 w 3642425"/>
              <a:gd name="connsiteY70" fmla="*/ 3889828 h 5312228"/>
              <a:gd name="connsiteX71" fmla="*/ 3294082 w 3642425"/>
              <a:gd name="connsiteY71" fmla="*/ 3976914 h 5312228"/>
              <a:gd name="connsiteX72" fmla="*/ 3265054 w 3642425"/>
              <a:gd name="connsiteY72" fmla="*/ 4064000 h 5312228"/>
              <a:gd name="connsiteX73" fmla="*/ 3250540 w 3642425"/>
              <a:gd name="connsiteY73" fmla="*/ 4296228 h 5312228"/>
              <a:gd name="connsiteX74" fmla="*/ 3221511 w 3642425"/>
              <a:gd name="connsiteY74" fmla="*/ 4339771 h 5312228"/>
              <a:gd name="connsiteX75" fmla="*/ 3177968 w 3642425"/>
              <a:gd name="connsiteY75" fmla="*/ 4441371 h 5312228"/>
              <a:gd name="connsiteX76" fmla="*/ 3148940 w 3642425"/>
              <a:gd name="connsiteY76" fmla="*/ 4586514 h 5312228"/>
              <a:gd name="connsiteX77" fmla="*/ 3119911 w 3642425"/>
              <a:gd name="connsiteY77" fmla="*/ 4702628 h 5312228"/>
              <a:gd name="connsiteX78" fmla="*/ 3105397 w 3642425"/>
              <a:gd name="connsiteY78" fmla="*/ 4760685 h 5312228"/>
              <a:gd name="connsiteX79" fmla="*/ 3076368 w 3642425"/>
              <a:gd name="connsiteY79" fmla="*/ 4804228 h 5312228"/>
              <a:gd name="connsiteX80" fmla="*/ 3032825 w 3642425"/>
              <a:gd name="connsiteY80" fmla="*/ 4891314 h 5312228"/>
              <a:gd name="connsiteX81" fmla="*/ 2989282 w 3642425"/>
              <a:gd name="connsiteY81" fmla="*/ 4920342 h 5312228"/>
              <a:gd name="connsiteX82" fmla="*/ 2960254 w 3642425"/>
              <a:gd name="connsiteY82" fmla="*/ 4963885 h 5312228"/>
              <a:gd name="connsiteX83" fmla="*/ 2873168 w 3642425"/>
              <a:gd name="connsiteY83" fmla="*/ 5007428 h 5312228"/>
              <a:gd name="connsiteX84" fmla="*/ 2742540 w 3642425"/>
              <a:gd name="connsiteY84" fmla="*/ 5065485 h 5312228"/>
              <a:gd name="connsiteX85" fmla="*/ 2611911 w 3642425"/>
              <a:gd name="connsiteY85" fmla="*/ 5109028 h 5312228"/>
              <a:gd name="connsiteX86" fmla="*/ 2510311 w 3642425"/>
              <a:gd name="connsiteY86" fmla="*/ 5152571 h 5312228"/>
              <a:gd name="connsiteX87" fmla="*/ 2423225 w 3642425"/>
              <a:gd name="connsiteY87" fmla="*/ 5181600 h 5312228"/>
              <a:gd name="connsiteX88" fmla="*/ 2365168 w 3642425"/>
              <a:gd name="connsiteY88" fmla="*/ 5196114 h 5312228"/>
              <a:gd name="connsiteX89" fmla="*/ 2321625 w 3642425"/>
              <a:gd name="connsiteY89" fmla="*/ 5210628 h 5312228"/>
              <a:gd name="connsiteX90" fmla="*/ 2220025 w 3642425"/>
              <a:gd name="connsiteY90" fmla="*/ 5225142 h 5312228"/>
              <a:gd name="connsiteX91" fmla="*/ 2147454 w 3642425"/>
              <a:gd name="connsiteY91" fmla="*/ 5239657 h 5312228"/>
              <a:gd name="connsiteX92" fmla="*/ 2103911 w 3642425"/>
              <a:gd name="connsiteY92" fmla="*/ 5254171 h 5312228"/>
              <a:gd name="connsiteX93" fmla="*/ 2016825 w 3642425"/>
              <a:gd name="connsiteY93" fmla="*/ 5268685 h 5312228"/>
              <a:gd name="connsiteX94" fmla="*/ 1958768 w 3642425"/>
              <a:gd name="connsiteY94" fmla="*/ 5283200 h 5312228"/>
              <a:gd name="connsiteX95" fmla="*/ 1857168 w 3642425"/>
              <a:gd name="connsiteY95" fmla="*/ 5297714 h 5312228"/>
              <a:gd name="connsiteX96" fmla="*/ 1770082 w 3642425"/>
              <a:gd name="connsiteY96" fmla="*/ 5312228 h 5312228"/>
              <a:gd name="connsiteX97" fmla="*/ 1145968 w 3642425"/>
              <a:gd name="connsiteY97" fmla="*/ 5297714 h 5312228"/>
              <a:gd name="connsiteX98" fmla="*/ 971797 w 3642425"/>
              <a:gd name="connsiteY98" fmla="*/ 5210628 h 5312228"/>
              <a:gd name="connsiteX99" fmla="*/ 928254 w 3642425"/>
              <a:gd name="connsiteY99" fmla="*/ 5181600 h 5312228"/>
              <a:gd name="connsiteX100" fmla="*/ 841168 w 3642425"/>
              <a:gd name="connsiteY100" fmla="*/ 5152571 h 5312228"/>
              <a:gd name="connsiteX101" fmla="*/ 812140 w 3642425"/>
              <a:gd name="connsiteY101" fmla="*/ 5109028 h 5312228"/>
              <a:gd name="connsiteX102" fmla="*/ 725054 w 3642425"/>
              <a:gd name="connsiteY102" fmla="*/ 5080000 h 5312228"/>
              <a:gd name="connsiteX103" fmla="*/ 681511 w 3642425"/>
              <a:gd name="connsiteY103" fmla="*/ 5065485 h 5312228"/>
              <a:gd name="connsiteX104" fmla="*/ 637968 w 3642425"/>
              <a:gd name="connsiteY104" fmla="*/ 5050971 h 5312228"/>
              <a:gd name="connsiteX105" fmla="*/ 594425 w 3642425"/>
              <a:gd name="connsiteY105" fmla="*/ 5036457 h 5312228"/>
              <a:gd name="connsiteX106" fmla="*/ 550882 w 3642425"/>
              <a:gd name="connsiteY106" fmla="*/ 5007428 h 5312228"/>
              <a:gd name="connsiteX107" fmla="*/ 492825 w 3642425"/>
              <a:gd name="connsiteY107" fmla="*/ 4978400 h 5312228"/>
              <a:gd name="connsiteX108" fmla="*/ 347682 w 3642425"/>
              <a:gd name="connsiteY108" fmla="*/ 4876800 h 5312228"/>
              <a:gd name="connsiteX109" fmla="*/ 304140 w 3642425"/>
              <a:gd name="connsiteY109" fmla="*/ 4862285 h 5312228"/>
              <a:gd name="connsiteX110" fmla="*/ 260597 w 3642425"/>
              <a:gd name="connsiteY110" fmla="*/ 4818742 h 5312228"/>
              <a:gd name="connsiteX111" fmla="*/ 217054 w 3642425"/>
              <a:gd name="connsiteY111" fmla="*/ 4789714 h 5312228"/>
              <a:gd name="connsiteX112" fmla="*/ 202540 w 3642425"/>
              <a:gd name="connsiteY112" fmla="*/ 4746171 h 5312228"/>
              <a:gd name="connsiteX113" fmla="*/ 173511 w 3642425"/>
              <a:gd name="connsiteY113" fmla="*/ 4702628 h 5312228"/>
              <a:gd name="connsiteX114" fmla="*/ 144482 w 3642425"/>
              <a:gd name="connsiteY114" fmla="*/ 4615542 h 5312228"/>
              <a:gd name="connsiteX115" fmla="*/ 129968 w 3642425"/>
              <a:gd name="connsiteY115" fmla="*/ 4572000 h 5312228"/>
              <a:gd name="connsiteX116" fmla="*/ 86425 w 3642425"/>
              <a:gd name="connsiteY116" fmla="*/ 4484914 h 5312228"/>
              <a:gd name="connsiteX117" fmla="*/ 71911 w 3642425"/>
              <a:gd name="connsiteY117" fmla="*/ 4412342 h 5312228"/>
              <a:gd name="connsiteX118" fmla="*/ 42882 w 3642425"/>
              <a:gd name="connsiteY118" fmla="*/ 4325257 h 5312228"/>
              <a:gd name="connsiteX119" fmla="*/ 28368 w 3642425"/>
              <a:gd name="connsiteY119" fmla="*/ 4136571 h 5312228"/>
              <a:gd name="connsiteX120" fmla="*/ 28368 w 3642425"/>
              <a:gd name="connsiteY120" fmla="*/ 3773714 h 5312228"/>
              <a:gd name="connsiteX121" fmla="*/ 86425 w 3642425"/>
              <a:gd name="connsiteY121" fmla="*/ 3686628 h 5312228"/>
              <a:gd name="connsiteX122" fmla="*/ 144482 w 3642425"/>
              <a:gd name="connsiteY122" fmla="*/ 3556000 h 5312228"/>
              <a:gd name="connsiteX123" fmla="*/ 173511 w 3642425"/>
              <a:gd name="connsiteY123" fmla="*/ 3454400 h 5312228"/>
              <a:gd name="connsiteX124" fmla="*/ 202540 w 3642425"/>
              <a:gd name="connsiteY124" fmla="*/ 3367314 h 5312228"/>
              <a:gd name="connsiteX125" fmla="*/ 217054 w 3642425"/>
              <a:gd name="connsiteY125" fmla="*/ 3280228 h 5312228"/>
              <a:gd name="connsiteX126" fmla="*/ 231568 w 3642425"/>
              <a:gd name="connsiteY126" fmla="*/ 3236685 h 5312228"/>
              <a:gd name="connsiteX127" fmla="*/ 260597 w 3642425"/>
              <a:gd name="connsiteY127" fmla="*/ 2859314 h 5312228"/>
              <a:gd name="connsiteX128" fmla="*/ 246082 w 3642425"/>
              <a:gd name="connsiteY128" fmla="*/ 2206171 h 5312228"/>
              <a:gd name="connsiteX129" fmla="*/ 246082 w 3642425"/>
              <a:gd name="connsiteY129" fmla="*/ 2206171 h 531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642425" h="5312228">
                <a:moveTo>
                  <a:pt x="173511" y="2685142"/>
                </a:moveTo>
                <a:lnTo>
                  <a:pt x="173511" y="2685142"/>
                </a:lnTo>
                <a:cubicBezTo>
                  <a:pt x="268896" y="2494372"/>
                  <a:pt x="232550" y="2605470"/>
                  <a:pt x="246082" y="2307771"/>
                </a:cubicBezTo>
                <a:cubicBezTo>
                  <a:pt x="276130" y="1646720"/>
                  <a:pt x="232298" y="2152924"/>
                  <a:pt x="289625" y="1770742"/>
                </a:cubicBezTo>
                <a:cubicBezTo>
                  <a:pt x="304136" y="1674004"/>
                  <a:pt x="299124" y="1640916"/>
                  <a:pt x="318654" y="1553028"/>
                </a:cubicBezTo>
                <a:cubicBezTo>
                  <a:pt x="321973" y="1538093"/>
                  <a:pt x="328330" y="1523999"/>
                  <a:pt x="333168" y="1509485"/>
                </a:cubicBezTo>
                <a:cubicBezTo>
                  <a:pt x="338006" y="1465942"/>
                  <a:pt x="341020" y="1422158"/>
                  <a:pt x="347682" y="1378857"/>
                </a:cubicBezTo>
                <a:cubicBezTo>
                  <a:pt x="350715" y="1359141"/>
                  <a:pt x="358285" y="1340361"/>
                  <a:pt x="362197" y="1320800"/>
                </a:cubicBezTo>
                <a:cubicBezTo>
                  <a:pt x="367969" y="1291942"/>
                  <a:pt x="372822" y="1262885"/>
                  <a:pt x="376711" y="1233714"/>
                </a:cubicBezTo>
                <a:cubicBezTo>
                  <a:pt x="379140" y="1215495"/>
                  <a:pt x="400385" y="1011961"/>
                  <a:pt x="405740" y="986971"/>
                </a:cubicBezTo>
                <a:cubicBezTo>
                  <a:pt x="412151" y="957051"/>
                  <a:pt x="425092" y="928914"/>
                  <a:pt x="434768" y="899885"/>
                </a:cubicBezTo>
                <a:cubicBezTo>
                  <a:pt x="439606" y="885371"/>
                  <a:pt x="440795" y="869072"/>
                  <a:pt x="449282" y="856342"/>
                </a:cubicBezTo>
                <a:lnTo>
                  <a:pt x="507340" y="769257"/>
                </a:lnTo>
                <a:lnTo>
                  <a:pt x="565397" y="682171"/>
                </a:lnTo>
                <a:lnTo>
                  <a:pt x="623454" y="638628"/>
                </a:lnTo>
                <a:cubicBezTo>
                  <a:pt x="633130" y="624114"/>
                  <a:pt x="645610" y="611118"/>
                  <a:pt x="652482" y="595085"/>
                </a:cubicBezTo>
                <a:cubicBezTo>
                  <a:pt x="660340" y="576750"/>
                  <a:pt x="655558" y="553370"/>
                  <a:pt x="666997" y="537028"/>
                </a:cubicBezTo>
                <a:cubicBezTo>
                  <a:pt x="690539" y="503396"/>
                  <a:pt x="731310" y="484099"/>
                  <a:pt x="754082" y="449942"/>
                </a:cubicBezTo>
                <a:cubicBezTo>
                  <a:pt x="763758" y="435428"/>
                  <a:pt x="769983" y="417887"/>
                  <a:pt x="783111" y="406400"/>
                </a:cubicBezTo>
                <a:cubicBezTo>
                  <a:pt x="809367" y="383426"/>
                  <a:pt x="837099" y="359375"/>
                  <a:pt x="870197" y="348342"/>
                </a:cubicBezTo>
                <a:lnTo>
                  <a:pt x="957282" y="319314"/>
                </a:lnTo>
                <a:cubicBezTo>
                  <a:pt x="986311" y="299962"/>
                  <a:pt x="1011270" y="272290"/>
                  <a:pt x="1044368" y="261257"/>
                </a:cubicBezTo>
                <a:cubicBezTo>
                  <a:pt x="1058882" y="256419"/>
                  <a:pt x="1074227" y="253584"/>
                  <a:pt x="1087911" y="246742"/>
                </a:cubicBezTo>
                <a:cubicBezTo>
                  <a:pt x="1103513" y="238941"/>
                  <a:pt x="1115514" y="224799"/>
                  <a:pt x="1131454" y="217714"/>
                </a:cubicBezTo>
                <a:cubicBezTo>
                  <a:pt x="1159416" y="205287"/>
                  <a:pt x="1189511" y="198361"/>
                  <a:pt x="1218540" y="188685"/>
                </a:cubicBezTo>
                <a:lnTo>
                  <a:pt x="1262082" y="174171"/>
                </a:lnTo>
                <a:lnTo>
                  <a:pt x="1305625" y="159657"/>
                </a:lnTo>
                <a:cubicBezTo>
                  <a:pt x="1320139" y="149981"/>
                  <a:pt x="1333227" y="137713"/>
                  <a:pt x="1349168" y="130628"/>
                </a:cubicBezTo>
                <a:cubicBezTo>
                  <a:pt x="1377130" y="118201"/>
                  <a:pt x="1436254" y="101600"/>
                  <a:pt x="1436254" y="101600"/>
                </a:cubicBezTo>
                <a:cubicBezTo>
                  <a:pt x="1450768" y="91924"/>
                  <a:pt x="1463763" y="79443"/>
                  <a:pt x="1479797" y="72571"/>
                </a:cubicBezTo>
                <a:cubicBezTo>
                  <a:pt x="1498132" y="64713"/>
                  <a:pt x="1518747" y="63789"/>
                  <a:pt x="1537854" y="58057"/>
                </a:cubicBezTo>
                <a:cubicBezTo>
                  <a:pt x="1567162" y="49264"/>
                  <a:pt x="1595911" y="38704"/>
                  <a:pt x="1624940" y="29028"/>
                </a:cubicBezTo>
                <a:lnTo>
                  <a:pt x="1668482" y="14514"/>
                </a:lnTo>
                <a:lnTo>
                  <a:pt x="1712025" y="0"/>
                </a:lnTo>
                <a:lnTo>
                  <a:pt x="2408711" y="14514"/>
                </a:lnTo>
                <a:cubicBezTo>
                  <a:pt x="2423999" y="15114"/>
                  <a:pt x="2437543" y="24825"/>
                  <a:pt x="2452254" y="29028"/>
                </a:cubicBezTo>
                <a:cubicBezTo>
                  <a:pt x="2500076" y="42691"/>
                  <a:pt x="2533006" y="48081"/>
                  <a:pt x="2582882" y="58057"/>
                </a:cubicBezTo>
                <a:cubicBezTo>
                  <a:pt x="2622155" y="84238"/>
                  <a:pt x="2638449" y="97701"/>
                  <a:pt x="2684482" y="116114"/>
                </a:cubicBezTo>
                <a:cubicBezTo>
                  <a:pt x="2712892" y="127478"/>
                  <a:pt x="2771568" y="145142"/>
                  <a:pt x="2771568" y="145142"/>
                </a:cubicBezTo>
                <a:cubicBezTo>
                  <a:pt x="2800597" y="164495"/>
                  <a:pt x="2833984" y="178530"/>
                  <a:pt x="2858654" y="203200"/>
                </a:cubicBezTo>
                <a:cubicBezTo>
                  <a:pt x="2887683" y="232228"/>
                  <a:pt x="2911583" y="267513"/>
                  <a:pt x="2945740" y="290285"/>
                </a:cubicBezTo>
                <a:cubicBezTo>
                  <a:pt x="2960254" y="299961"/>
                  <a:pt x="2975881" y="308147"/>
                  <a:pt x="2989282" y="319314"/>
                </a:cubicBezTo>
                <a:cubicBezTo>
                  <a:pt x="3005051" y="332455"/>
                  <a:pt x="3016622" y="350255"/>
                  <a:pt x="3032825" y="362857"/>
                </a:cubicBezTo>
                <a:cubicBezTo>
                  <a:pt x="3060364" y="384276"/>
                  <a:pt x="3095241" y="396244"/>
                  <a:pt x="3119911" y="420914"/>
                </a:cubicBezTo>
                <a:cubicBezTo>
                  <a:pt x="3148940" y="449943"/>
                  <a:pt x="3172839" y="485228"/>
                  <a:pt x="3206997" y="508000"/>
                </a:cubicBezTo>
                <a:cubicBezTo>
                  <a:pt x="3221511" y="517676"/>
                  <a:pt x="3237139" y="525861"/>
                  <a:pt x="3250540" y="537028"/>
                </a:cubicBezTo>
                <a:cubicBezTo>
                  <a:pt x="3323022" y="597430"/>
                  <a:pt x="3261102" y="569578"/>
                  <a:pt x="3337625" y="595085"/>
                </a:cubicBezTo>
                <a:cubicBezTo>
                  <a:pt x="3445741" y="667163"/>
                  <a:pt x="3312948" y="574522"/>
                  <a:pt x="3424711" y="667657"/>
                </a:cubicBezTo>
                <a:cubicBezTo>
                  <a:pt x="3438112" y="678824"/>
                  <a:pt x="3453740" y="687009"/>
                  <a:pt x="3468254" y="696685"/>
                </a:cubicBezTo>
                <a:cubicBezTo>
                  <a:pt x="3477930" y="711199"/>
                  <a:pt x="3486115" y="726827"/>
                  <a:pt x="3497282" y="740228"/>
                </a:cubicBezTo>
                <a:cubicBezTo>
                  <a:pt x="3510423" y="755997"/>
                  <a:pt x="3529439" y="766692"/>
                  <a:pt x="3540825" y="783771"/>
                </a:cubicBezTo>
                <a:cubicBezTo>
                  <a:pt x="3549312" y="796501"/>
                  <a:pt x="3548498" y="813630"/>
                  <a:pt x="3555340" y="827314"/>
                </a:cubicBezTo>
                <a:cubicBezTo>
                  <a:pt x="3563141" y="842916"/>
                  <a:pt x="3574692" y="856343"/>
                  <a:pt x="3584368" y="870857"/>
                </a:cubicBezTo>
                <a:cubicBezTo>
                  <a:pt x="3589206" y="890209"/>
                  <a:pt x="3593402" y="909734"/>
                  <a:pt x="3598882" y="928914"/>
                </a:cubicBezTo>
                <a:cubicBezTo>
                  <a:pt x="3603085" y="943625"/>
                  <a:pt x="3609686" y="957614"/>
                  <a:pt x="3613397" y="972457"/>
                </a:cubicBezTo>
                <a:cubicBezTo>
                  <a:pt x="3630019" y="1038945"/>
                  <a:pt x="3633613" y="1090644"/>
                  <a:pt x="3642425" y="1161142"/>
                </a:cubicBezTo>
                <a:cubicBezTo>
                  <a:pt x="3626521" y="1511036"/>
                  <a:pt x="3661605" y="1379373"/>
                  <a:pt x="3598882" y="1567542"/>
                </a:cubicBezTo>
                <a:cubicBezTo>
                  <a:pt x="3545946" y="1726348"/>
                  <a:pt x="3630372" y="1485804"/>
                  <a:pt x="3555340" y="1654628"/>
                </a:cubicBezTo>
                <a:cubicBezTo>
                  <a:pt x="3542913" y="1682590"/>
                  <a:pt x="3526311" y="1741714"/>
                  <a:pt x="3526311" y="1741714"/>
                </a:cubicBezTo>
                <a:cubicBezTo>
                  <a:pt x="3520032" y="1791946"/>
                  <a:pt x="3509243" y="1891092"/>
                  <a:pt x="3497282" y="1944914"/>
                </a:cubicBezTo>
                <a:cubicBezTo>
                  <a:pt x="3493963" y="1959849"/>
                  <a:pt x="3486971" y="1973746"/>
                  <a:pt x="3482768" y="1988457"/>
                </a:cubicBezTo>
                <a:cubicBezTo>
                  <a:pt x="3446319" y="2116032"/>
                  <a:pt x="3488540" y="1985656"/>
                  <a:pt x="3453740" y="2090057"/>
                </a:cubicBezTo>
                <a:cubicBezTo>
                  <a:pt x="3445275" y="2217023"/>
                  <a:pt x="3445595" y="2294509"/>
                  <a:pt x="3424711" y="2409371"/>
                </a:cubicBezTo>
                <a:cubicBezTo>
                  <a:pt x="3421143" y="2428997"/>
                  <a:pt x="3414524" y="2447955"/>
                  <a:pt x="3410197" y="2467428"/>
                </a:cubicBezTo>
                <a:cubicBezTo>
                  <a:pt x="3396670" y="2528299"/>
                  <a:pt x="3391674" y="2564048"/>
                  <a:pt x="3381168" y="2627085"/>
                </a:cubicBezTo>
                <a:cubicBezTo>
                  <a:pt x="3386006" y="2762552"/>
                  <a:pt x="3395682" y="2897932"/>
                  <a:pt x="3395682" y="3033485"/>
                </a:cubicBezTo>
                <a:cubicBezTo>
                  <a:pt x="3395682" y="3091744"/>
                  <a:pt x="3389039" y="3149933"/>
                  <a:pt x="3381168" y="3207657"/>
                </a:cubicBezTo>
                <a:cubicBezTo>
                  <a:pt x="3374502" y="3256544"/>
                  <a:pt x="3352140" y="3352800"/>
                  <a:pt x="3352140" y="3352800"/>
                </a:cubicBezTo>
                <a:cubicBezTo>
                  <a:pt x="3347302" y="3415695"/>
                  <a:pt x="3345449" y="3478891"/>
                  <a:pt x="3337625" y="3541485"/>
                </a:cubicBezTo>
                <a:cubicBezTo>
                  <a:pt x="3335727" y="3556666"/>
                  <a:pt x="3324382" y="3569781"/>
                  <a:pt x="3323111" y="3585028"/>
                </a:cubicBezTo>
                <a:cubicBezTo>
                  <a:pt x="3314664" y="3686392"/>
                  <a:pt x="3316111" y="3788391"/>
                  <a:pt x="3308597" y="3889828"/>
                </a:cubicBezTo>
                <a:cubicBezTo>
                  <a:pt x="3306423" y="3919177"/>
                  <a:pt x="3301220" y="3948364"/>
                  <a:pt x="3294082" y="3976914"/>
                </a:cubicBezTo>
                <a:cubicBezTo>
                  <a:pt x="3286661" y="4006599"/>
                  <a:pt x="3265054" y="4064000"/>
                  <a:pt x="3265054" y="4064000"/>
                </a:cubicBezTo>
                <a:cubicBezTo>
                  <a:pt x="3260216" y="4141409"/>
                  <a:pt x="3262637" y="4219617"/>
                  <a:pt x="3250540" y="4296228"/>
                </a:cubicBezTo>
                <a:cubicBezTo>
                  <a:pt x="3247819" y="4313459"/>
                  <a:pt x="3228383" y="4323737"/>
                  <a:pt x="3221511" y="4339771"/>
                </a:cubicBezTo>
                <a:cubicBezTo>
                  <a:pt x="3165275" y="4470987"/>
                  <a:pt x="3250847" y="4332053"/>
                  <a:pt x="3177968" y="4441371"/>
                </a:cubicBezTo>
                <a:cubicBezTo>
                  <a:pt x="3150149" y="4524830"/>
                  <a:pt x="3171178" y="4453085"/>
                  <a:pt x="3148940" y="4586514"/>
                </a:cubicBezTo>
                <a:cubicBezTo>
                  <a:pt x="3131235" y="4692739"/>
                  <a:pt x="3142343" y="4624114"/>
                  <a:pt x="3119911" y="4702628"/>
                </a:cubicBezTo>
                <a:cubicBezTo>
                  <a:pt x="3114431" y="4721808"/>
                  <a:pt x="3113255" y="4742350"/>
                  <a:pt x="3105397" y="4760685"/>
                </a:cubicBezTo>
                <a:cubicBezTo>
                  <a:pt x="3098525" y="4776719"/>
                  <a:pt x="3086044" y="4789714"/>
                  <a:pt x="3076368" y="4804228"/>
                </a:cubicBezTo>
                <a:cubicBezTo>
                  <a:pt x="3064563" y="4839643"/>
                  <a:pt x="3060962" y="4863177"/>
                  <a:pt x="3032825" y="4891314"/>
                </a:cubicBezTo>
                <a:cubicBezTo>
                  <a:pt x="3020490" y="4903649"/>
                  <a:pt x="3003796" y="4910666"/>
                  <a:pt x="2989282" y="4920342"/>
                </a:cubicBezTo>
                <a:cubicBezTo>
                  <a:pt x="2979606" y="4934856"/>
                  <a:pt x="2972589" y="4951550"/>
                  <a:pt x="2960254" y="4963885"/>
                </a:cubicBezTo>
                <a:cubicBezTo>
                  <a:pt x="2932117" y="4992022"/>
                  <a:pt x="2908583" y="4995623"/>
                  <a:pt x="2873168" y="5007428"/>
                </a:cubicBezTo>
                <a:cubicBezTo>
                  <a:pt x="2745086" y="5092817"/>
                  <a:pt x="2949806" y="4961852"/>
                  <a:pt x="2742540" y="5065485"/>
                </a:cubicBezTo>
                <a:cubicBezTo>
                  <a:pt x="2662417" y="5105546"/>
                  <a:pt x="2705699" y="5090271"/>
                  <a:pt x="2611911" y="5109028"/>
                </a:cubicBezTo>
                <a:cubicBezTo>
                  <a:pt x="2542828" y="5155084"/>
                  <a:pt x="2595517" y="5127009"/>
                  <a:pt x="2510311" y="5152571"/>
                </a:cubicBezTo>
                <a:cubicBezTo>
                  <a:pt x="2481003" y="5161364"/>
                  <a:pt x="2452254" y="5171924"/>
                  <a:pt x="2423225" y="5181600"/>
                </a:cubicBezTo>
                <a:cubicBezTo>
                  <a:pt x="2404301" y="5187908"/>
                  <a:pt x="2384348" y="5190634"/>
                  <a:pt x="2365168" y="5196114"/>
                </a:cubicBezTo>
                <a:cubicBezTo>
                  <a:pt x="2350457" y="5200317"/>
                  <a:pt x="2336627" y="5207628"/>
                  <a:pt x="2321625" y="5210628"/>
                </a:cubicBezTo>
                <a:cubicBezTo>
                  <a:pt x="2288079" y="5217337"/>
                  <a:pt x="2253770" y="5219518"/>
                  <a:pt x="2220025" y="5225142"/>
                </a:cubicBezTo>
                <a:cubicBezTo>
                  <a:pt x="2195691" y="5229198"/>
                  <a:pt x="2171387" y="5233674"/>
                  <a:pt x="2147454" y="5239657"/>
                </a:cubicBezTo>
                <a:cubicBezTo>
                  <a:pt x="2132611" y="5243368"/>
                  <a:pt x="2118846" y="5250852"/>
                  <a:pt x="2103911" y="5254171"/>
                </a:cubicBezTo>
                <a:cubicBezTo>
                  <a:pt x="2075183" y="5260555"/>
                  <a:pt x="2045683" y="5262913"/>
                  <a:pt x="2016825" y="5268685"/>
                </a:cubicBezTo>
                <a:cubicBezTo>
                  <a:pt x="1997264" y="5272597"/>
                  <a:pt x="1978394" y="5279632"/>
                  <a:pt x="1958768" y="5283200"/>
                </a:cubicBezTo>
                <a:cubicBezTo>
                  <a:pt x="1925109" y="5289320"/>
                  <a:pt x="1890981" y="5292512"/>
                  <a:pt x="1857168" y="5297714"/>
                </a:cubicBezTo>
                <a:cubicBezTo>
                  <a:pt x="1828081" y="5302189"/>
                  <a:pt x="1799111" y="5307390"/>
                  <a:pt x="1770082" y="5312228"/>
                </a:cubicBezTo>
                <a:cubicBezTo>
                  <a:pt x="1562044" y="5307390"/>
                  <a:pt x="1353673" y="5310431"/>
                  <a:pt x="1145968" y="5297714"/>
                </a:cubicBezTo>
                <a:cubicBezTo>
                  <a:pt x="1079800" y="5293663"/>
                  <a:pt x="1022756" y="5244601"/>
                  <a:pt x="971797" y="5210628"/>
                </a:cubicBezTo>
                <a:cubicBezTo>
                  <a:pt x="957283" y="5200952"/>
                  <a:pt x="944803" y="5187116"/>
                  <a:pt x="928254" y="5181600"/>
                </a:cubicBezTo>
                <a:lnTo>
                  <a:pt x="841168" y="5152571"/>
                </a:lnTo>
                <a:cubicBezTo>
                  <a:pt x="831492" y="5138057"/>
                  <a:pt x="826932" y="5118273"/>
                  <a:pt x="812140" y="5109028"/>
                </a:cubicBezTo>
                <a:cubicBezTo>
                  <a:pt x="786192" y="5092811"/>
                  <a:pt x="754083" y="5089676"/>
                  <a:pt x="725054" y="5080000"/>
                </a:cubicBezTo>
                <a:lnTo>
                  <a:pt x="681511" y="5065485"/>
                </a:lnTo>
                <a:lnTo>
                  <a:pt x="637968" y="5050971"/>
                </a:lnTo>
                <a:lnTo>
                  <a:pt x="594425" y="5036457"/>
                </a:lnTo>
                <a:cubicBezTo>
                  <a:pt x="579911" y="5026781"/>
                  <a:pt x="566028" y="5016083"/>
                  <a:pt x="550882" y="5007428"/>
                </a:cubicBezTo>
                <a:cubicBezTo>
                  <a:pt x="532096" y="4996693"/>
                  <a:pt x="511173" y="4989867"/>
                  <a:pt x="492825" y="4978400"/>
                </a:cubicBezTo>
                <a:cubicBezTo>
                  <a:pt x="454969" y="4954740"/>
                  <a:pt x="385508" y="4889410"/>
                  <a:pt x="347682" y="4876800"/>
                </a:cubicBezTo>
                <a:lnTo>
                  <a:pt x="304140" y="4862285"/>
                </a:lnTo>
                <a:cubicBezTo>
                  <a:pt x="289626" y="4847771"/>
                  <a:pt x="276366" y="4831883"/>
                  <a:pt x="260597" y="4818742"/>
                </a:cubicBezTo>
                <a:cubicBezTo>
                  <a:pt x="247196" y="4807575"/>
                  <a:pt x="227951" y="4803335"/>
                  <a:pt x="217054" y="4789714"/>
                </a:cubicBezTo>
                <a:cubicBezTo>
                  <a:pt x="207497" y="4777767"/>
                  <a:pt x="209382" y="4759855"/>
                  <a:pt x="202540" y="4746171"/>
                </a:cubicBezTo>
                <a:cubicBezTo>
                  <a:pt x="194739" y="4730569"/>
                  <a:pt x="183187" y="4717142"/>
                  <a:pt x="173511" y="4702628"/>
                </a:cubicBezTo>
                <a:lnTo>
                  <a:pt x="144482" y="4615542"/>
                </a:lnTo>
                <a:cubicBezTo>
                  <a:pt x="139644" y="4601028"/>
                  <a:pt x="138454" y="4584730"/>
                  <a:pt x="129968" y="4572000"/>
                </a:cubicBezTo>
                <a:cubicBezTo>
                  <a:pt x="101590" y="4529433"/>
                  <a:pt x="98443" y="4532985"/>
                  <a:pt x="86425" y="4484914"/>
                </a:cubicBezTo>
                <a:cubicBezTo>
                  <a:pt x="80442" y="4460981"/>
                  <a:pt x="78402" y="4436142"/>
                  <a:pt x="71911" y="4412342"/>
                </a:cubicBezTo>
                <a:cubicBezTo>
                  <a:pt x="63860" y="4382822"/>
                  <a:pt x="42882" y="4325257"/>
                  <a:pt x="42882" y="4325257"/>
                </a:cubicBezTo>
                <a:cubicBezTo>
                  <a:pt x="38044" y="4262362"/>
                  <a:pt x="34971" y="4199306"/>
                  <a:pt x="28368" y="4136571"/>
                </a:cubicBezTo>
                <a:cubicBezTo>
                  <a:pt x="10835" y="3970004"/>
                  <a:pt x="-25583" y="4043472"/>
                  <a:pt x="28368" y="3773714"/>
                </a:cubicBezTo>
                <a:cubicBezTo>
                  <a:pt x="35210" y="3739503"/>
                  <a:pt x="75392" y="3719726"/>
                  <a:pt x="86425" y="3686628"/>
                </a:cubicBezTo>
                <a:cubicBezTo>
                  <a:pt x="161316" y="3461959"/>
                  <a:pt x="75481" y="3694001"/>
                  <a:pt x="144482" y="3556000"/>
                </a:cubicBezTo>
                <a:cubicBezTo>
                  <a:pt x="156679" y="3531605"/>
                  <a:pt x="166533" y="3477660"/>
                  <a:pt x="173511" y="3454400"/>
                </a:cubicBezTo>
                <a:cubicBezTo>
                  <a:pt x="182304" y="3425092"/>
                  <a:pt x="202540" y="3367314"/>
                  <a:pt x="202540" y="3367314"/>
                </a:cubicBezTo>
                <a:cubicBezTo>
                  <a:pt x="207378" y="3338285"/>
                  <a:pt x="210670" y="3308956"/>
                  <a:pt x="217054" y="3280228"/>
                </a:cubicBezTo>
                <a:cubicBezTo>
                  <a:pt x="220373" y="3265293"/>
                  <a:pt x="230395" y="3251939"/>
                  <a:pt x="231568" y="3236685"/>
                </a:cubicBezTo>
                <a:cubicBezTo>
                  <a:pt x="261925" y="2842039"/>
                  <a:pt x="208774" y="3014776"/>
                  <a:pt x="260597" y="2859314"/>
                </a:cubicBezTo>
                <a:cubicBezTo>
                  <a:pt x="255649" y="2641602"/>
                  <a:pt x="246082" y="2423939"/>
                  <a:pt x="246082" y="2206171"/>
                </a:cubicBezTo>
                <a:lnTo>
                  <a:pt x="246082" y="2206171"/>
                </a:lnTo>
              </a:path>
            </a:pathLst>
          </a:cu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৫০০-৬০০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কিলোমিটার </a:t>
            </a:r>
            <a:endParaRPr lang="en-US" sz="2800" dirty="0"/>
          </a:p>
        </p:txBody>
      </p:sp>
      <p:sp>
        <p:nvSpPr>
          <p:cNvPr id="8" name="Pentagon 7"/>
          <p:cNvSpPr/>
          <p:nvPr/>
        </p:nvSpPr>
        <p:spPr>
          <a:xfrm flipH="1">
            <a:off x="6540076" y="798352"/>
            <a:ext cx="4789714" cy="2909958"/>
          </a:xfrm>
          <a:prstGeom prst="homePlat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কত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 এলাকা জুড়ে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হতে পারে?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6749804" y="3954557"/>
            <a:ext cx="4789714" cy="2301100"/>
          </a:xfrm>
          <a:prstGeom prst="homePlat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৫০০-৬০০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কিলোমিটার এলাকা জুড়ে বিস্তৃত হতে পারে।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6965001" y="145914"/>
            <a:ext cx="5038930" cy="652438"/>
          </a:xfrm>
          <a:prstGeom prst="homePlat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পাশের ছবিটি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3404" cy="6445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2511" y="2119085"/>
            <a:ext cx="2121431" cy="6386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4511" y="5050971"/>
            <a:ext cx="2121431" cy="63862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7026526" y="908757"/>
            <a:ext cx="4223658" cy="5537199"/>
          </a:xfrm>
          <a:prstGeom prst="wedgeRectCallout">
            <a:avLst>
              <a:gd name="adj1" fmla="val -66537"/>
              <a:gd name="adj2" fmla="val -2386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অত্যধিক গরমে ভারত মহাসাগর ও বঙ্গোপসাগরের পানি ব্যাপক হারে বাষ্পে পরিণত হয়ে নিম্নচাপের সৃষ্টি হয়। পরে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নিম্নচাপ থেকে ঘূর্ণিঝড়ের সৃষ্টি হয়।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583034" y="139901"/>
            <a:ext cx="4223658" cy="591452"/>
          </a:xfrm>
          <a:prstGeom prst="wedgeRectCallout">
            <a:avLst>
              <a:gd name="adj1" fmla="val -67224"/>
              <a:gd name="adj2" fmla="val 48993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 কেন হয়?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133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1</cp:revision>
  <dcterms:created xsi:type="dcterms:W3CDTF">2020-11-05T01:15:45Z</dcterms:created>
  <dcterms:modified xsi:type="dcterms:W3CDTF">2020-11-05T01:16:34Z</dcterms:modified>
</cp:coreProperties>
</file>