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72F1A-9037-4662-B1EE-EF63317D115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48F8DF-A8C3-4F96-8E0A-0D5A7322B9A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ডিজিটাল</a:t>
          </a:r>
          <a:endParaRPr lang="en-US" sz="20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কনন্টেট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67DCE882-28C8-4B25-9F24-E7D7290C39AC}" type="parTrans" cxnId="{445191C1-AA6E-4871-B14E-984A894B28F9}">
      <dgm:prSet/>
      <dgm:spPr/>
      <dgm:t>
        <a:bodyPr/>
        <a:lstStyle/>
        <a:p>
          <a:endParaRPr lang="en-US"/>
        </a:p>
      </dgm:t>
    </dgm:pt>
    <dgm:pt modelId="{38D6C688-7E9D-433C-BE9E-6FB1ACB38977}" type="sibTrans" cxnId="{445191C1-AA6E-4871-B14E-984A894B28F9}">
      <dgm:prSet/>
      <dgm:spPr/>
      <dgm:t>
        <a:bodyPr/>
        <a:lstStyle/>
        <a:p>
          <a:endParaRPr lang="en-US"/>
        </a:p>
      </dgm:t>
    </dgm:pt>
    <dgm:pt modelId="{DE63AF83-C4EE-4CA0-B70B-1F45B83035A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টেস্কট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লিখিত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3478CE0-E45B-40B9-B1FD-11A7DA156427}" type="parTrans" cxnId="{81F7DEFF-D1DD-458B-89EE-C0660F740BA9}">
      <dgm:prSet/>
      <dgm:spPr/>
      <dgm:t>
        <a:bodyPr/>
        <a:lstStyle/>
        <a:p>
          <a:endParaRPr lang="en-US"/>
        </a:p>
      </dgm:t>
    </dgm:pt>
    <dgm:pt modelId="{48EF4F3E-8960-4FBB-9742-8596C8EF4945}" type="sibTrans" cxnId="{81F7DEFF-D1DD-458B-89EE-C0660F740BA9}">
      <dgm:prSet/>
      <dgm:spPr/>
      <dgm:t>
        <a:bodyPr/>
        <a:lstStyle/>
        <a:p>
          <a:endParaRPr lang="en-US"/>
        </a:p>
      </dgm:t>
    </dgm:pt>
    <dgm:pt modelId="{9D4E4726-6319-4BCD-BBDA-3245EFF0BFC5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ভিডিও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6AC840DD-B352-4A97-8E1E-EF01A97CA9BE}" type="parTrans" cxnId="{C71FEA69-FD72-449F-A417-AF097A6C9F74}">
      <dgm:prSet/>
      <dgm:spPr/>
      <dgm:t>
        <a:bodyPr/>
        <a:lstStyle/>
        <a:p>
          <a:endParaRPr lang="en-US"/>
        </a:p>
      </dgm:t>
    </dgm:pt>
    <dgm:pt modelId="{DE342DAD-5FA6-406A-ADBE-EE5ACA023162}" type="sibTrans" cxnId="{C71FEA69-FD72-449F-A417-AF097A6C9F74}">
      <dgm:prSet/>
      <dgm:spPr/>
      <dgm:t>
        <a:bodyPr/>
        <a:lstStyle/>
        <a:p>
          <a:endParaRPr lang="en-US"/>
        </a:p>
      </dgm:t>
    </dgm:pt>
    <dgm:pt modelId="{88A9856C-7F44-4A8B-9B1E-7871CE8AF8D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ছবি</a:t>
          </a:r>
          <a:r>
            <a:rPr lang="en-US" sz="4900" dirty="0" smtClean="0"/>
            <a:t> </a:t>
          </a:r>
          <a:endParaRPr lang="en-US" sz="4900" dirty="0"/>
        </a:p>
      </dgm:t>
    </dgm:pt>
    <dgm:pt modelId="{721BC4D1-1CA8-4F34-8BF7-42FC62959BA1}" type="parTrans" cxnId="{8109FF47-920E-4B99-A550-6A51853FC924}">
      <dgm:prSet/>
      <dgm:spPr/>
      <dgm:t>
        <a:bodyPr/>
        <a:lstStyle/>
        <a:p>
          <a:endParaRPr lang="en-US"/>
        </a:p>
      </dgm:t>
    </dgm:pt>
    <dgm:pt modelId="{F33539DF-367E-438B-B4FE-05857240E2D2}" type="sibTrans" cxnId="{8109FF47-920E-4B99-A550-6A51853FC924}">
      <dgm:prSet/>
      <dgm:spPr/>
      <dgm:t>
        <a:bodyPr/>
        <a:lstStyle/>
        <a:p>
          <a:endParaRPr lang="en-US"/>
        </a:p>
      </dgm:t>
    </dgm:pt>
    <dgm:pt modelId="{50839C69-3233-4D2C-8A85-1DC2CE559B03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</a:t>
          </a:r>
          <a:endParaRPr lang="en-US" sz="24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অডিও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3F23364-66BE-4378-BA6D-5526618506D5}" type="parTrans" cxnId="{A21C57B6-4DF6-42EA-965F-6C1D1CA56188}">
      <dgm:prSet/>
      <dgm:spPr/>
      <dgm:t>
        <a:bodyPr/>
        <a:lstStyle/>
        <a:p>
          <a:endParaRPr lang="en-US"/>
        </a:p>
      </dgm:t>
    </dgm:pt>
    <dgm:pt modelId="{A4EE1E84-376C-4E72-BE77-5E41B6E28EC1}" type="sibTrans" cxnId="{A21C57B6-4DF6-42EA-965F-6C1D1CA56188}">
      <dgm:prSet/>
      <dgm:spPr/>
      <dgm:t>
        <a:bodyPr/>
        <a:lstStyle/>
        <a:p>
          <a:endParaRPr lang="en-US"/>
        </a:p>
      </dgm:t>
    </dgm:pt>
    <dgm:pt modelId="{5FBAFEAA-45D8-428F-AC89-8ED415FAE9CD}">
      <dgm:prSet/>
      <dgm:spPr/>
      <dgm:t>
        <a:bodyPr/>
        <a:lstStyle/>
        <a:p>
          <a:endParaRPr lang="en-US"/>
        </a:p>
      </dgm:t>
    </dgm:pt>
    <dgm:pt modelId="{E1C6ED84-E381-4858-ACF6-EE9080BD02CB}" type="parTrans" cxnId="{92D1BF5F-8E37-4101-AD67-C0B11F8C8ADD}">
      <dgm:prSet/>
      <dgm:spPr/>
      <dgm:t>
        <a:bodyPr/>
        <a:lstStyle/>
        <a:p>
          <a:endParaRPr lang="en-US"/>
        </a:p>
      </dgm:t>
    </dgm:pt>
    <dgm:pt modelId="{F8461991-01B4-4E84-B9C2-5C8D5C241468}" type="sibTrans" cxnId="{92D1BF5F-8E37-4101-AD67-C0B11F8C8ADD}">
      <dgm:prSet/>
      <dgm:spPr/>
      <dgm:t>
        <a:bodyPr/>
        <a:lstStyle/>
        <a:p>
          <a:endParaRPr lang="en-US"/>
        </a:p>
      </dgm:t>
    </dgm:pt>
    <dgm:pt modelId="{622E3BC7-7FFF-4AA2-BC79-B58BE0D3B6CC}">
      <dgm:prSet/>
      <dgm:spPr/>
      <dgm:t>
        <a:bodyPr/>
        <a:lstStyle/>
        <a:p>
          <a:endParaRPr lang="en-US"/>
        </a:p>
      </dgm:t>
    </dgm:pt>
    <dgm:pt modelId="{F59F36DE-2619-486F-8087-67F3AA3EB3CE}" type="parTrans" cxnId="{B7E62333-D23F-4DD0-B7D3-0EC7381A23FF}">
      <dgm:prSet/>
      <dgm:spPr/>
      <dgm:t>
        <a:bodyPr/>
        <a:lstStyle/>
        <a:p>
          <a:endParaRPr lang="en-US"/>
        </a:p>
      </dgm:t>
    </dgm:pt>
    <dgm:pt modelId="{3D709765-0827-48FB-9618-564D87A6A541}" type="sibTrans" cxnId="{B7E62333-D23F-4DD0-B7D3-0EC7381A23FF}">
      <dgm:prSet/>
      <dgm:spPr/>
      <dgm:t>
        <a:bodyPr/>
        <a:lstStyle/>
        <a:p>
          <a:endParaRPr lang="en-US"/>
        </a:p>
      </dgm:t>
    </dgm:pt>
    <dgm:pt modelId="{2398F02A-26FD-4DBF-91A7-3FFE01A7FED5}">
      <dgm:prSet/>
      <dgm:spPr/>
      <dgm:t>
        <a:bodyPr/>
        <a:lstStyle/>
        <a:p>
          <a:endParaRPr lang="en-US"/>
        </a:p>
      </dgm:t>
    </dgm:pt>
    <dgm:pt modelId="{1DDEC102-630A-474D-ACAA-64ACEE5556D4}" type="parTrans" cxnId="{4103C4F1-EAEF-4F2D-9C30-65A0020940AD}">
      <dgm:prSet/>
      <dgm:spPr/>
      <dgm:t>
        <a:bodyPr/>
        <a:lstStyle/>
        <a:p>
          <a:endParaRPr lang="en-US"/>
        </a:p>
      </dgm:t>
    </dgm:pt>
    <dgm:pt modelId="{8D7C7592-4923-4695-8DC3-93332C58F15A}" type="sibTrans" cxnId="{4103C4F1-EAEF-4F2D-9C30-65A0020940AD}">
      <dgm:prSet/>
      <dgm:spPr/>
      <dgm:t>
        <a:bodyPr/>
        <a:lstStyle/>
        <a:p>
          <a:endParaRPr lang="en-US"/>
        </a:p>
      </dgm:t>
    </dgm:pt>
    <dgm:pt modelId="{47897F48-9EF8-46EA-8EF6-429BA0F7530D}">
      <dgm:prSet/>
      <dgm:spPr/>
      <dgm:t>
        <a:bodyPr/>
        <a:lstStyle/>
        <a:p>
          <a:endParaRPr lang="en-US"/>
        </a:p>
      </dgm:t>
    </dgm:pt>
    <dgm:pt modelId="{D55FF88C-BF46-4924-B81D-0E5F8C29D6E4}" type="parTrans" cxnId="{82EBE25B-6AE0-4CEE-8F69-718459D3166E}">
      <dgm:prSet/>
      <dgm:spPr/>
      <dgm:t>
        <a:bodyPr/>
        <a:lstStyle/>
        <a:p>
          <a:endParaRPr lang="en-US"/>
        </a:p>
      </dgm:t>
    </dgm:pt>
    <dgm:pt modelId="{DE7CC6ED-4167-4903-91BD-0C6C85B4D71A}" type="sibTrans" cxnId="{82EBE25B-6AE0-4CEE-8F69-718459D3166E}">
      <dgm:prSet/>
      <dgm:spPr/>
      <dgm:t>
        <a:bodyPr/>
        <a:lstStyle/>
        <a:p>
          <a:endParaRPr lang="en-US"/>
        </a:p>
      </dgm:t>
    </dgm:pt>
    <dgm:pt modelId="{1ADBE295-7B97-430F-A9B1-6E9C8AD1E225}" type="pres">
      <dgm:prSet presAssocID="{0D872F1A-9037-4662-B1EE-EF63317D11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7C417-BE44-4897-9094-1E3A99438918}" type="pres">
      <dgm:prSet presAssocID="{9848F8DF-A8C3-4F96-8E0A-0D5A7322B9AC}" presName="centerShape" presStyleLbl="node0" presStyleIdx="0" presStyleCnt="1"/>
      <dgm:spPr/>
      <dgm:t>
        <a:bodyPr/>
        <a:lstStyle/>
        <a:p>
          <a:endParaRPr lang="en-US"/>
        </a:p>
      </dgm:t>
    </dgm:pt>
    <dgm:pt modelId="{2E19ED09-4D72-41F7-AA69-956FB857137B}" type="pres">
      <dgm:prSet presAssocID="{93478CE0-E45B-40B9-B1FD-11A7DA156427}" presName="Name9" presStyleLbl="parChTrans1D2" presStyleIdx="0" presStyleCnt="4"/>
      <dgm:spPr/>
      <dgm:t>
        <a:bodyPr/>
        <a:lstStyle/>
        <a:p>
          <a:endParaRPr lang="en-US"/>
        </a:p>
      </dgm:t>
    </dgm:pt>
    <dgm:pt modelId="{27981891-00B8-432F-A78A-FFE48A792BAE}" type="pres">
      <dgm:prSet presAssocID="{93478CE0-E45B-40B9-B1FD-11A7DA15642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0079BD1-9434-47D0-B096-4E183D779BBF}" type="pres">
      <dgm:prSet presAssocID="{DE63AF83-C4EE-4CA0-B70B-1F45B83035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5E6D5-A59D-4617-9E4A-7E1635ABA65A}" type="pres">
      <dgm:prSet presAssocID="{6AC840DD-B352-4A97-8E1E-EF01A97CA9BE}" presName="Name9" presStyleLbl="parChTrans1D2" presStyleIdx="1" presStyleCnt="4"/>
      <dgm:spPr/>
      <dgm:t>
        <a:bodyPr/>
        <a:lstStyle/>
        <a:p>
          <a:endParaRPr lang="en-US"/>
        </a:p>
      </dgm:t>
    </dgm:pt>
    <dgm:pt modelId="{62DDC515-44E5-4544-AF2C-74F56C9BF4D1}" type="pres">
      <dgm:prSet presAssocID="{6AC840DD-B352-4A97-8E1E-EF01A97CA9B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D9667B8-0D5F-4C8F-AB92-7CEDEF24E512}" type="pres">
      <dgm:prSet presAssocID="{9D4E4726-6319-4BCD-BBDA-3245EFF0BF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933B5-3950-442D-B493-72B0C535D7E2}" type="pres">
      <dgm:prSet presAssocID="{721BC4D1-1CA8-4F34-8BF7-42FC62959BA1}" presName="Name9" presStyleLbl="parChTrans1D2" presStyleIdx="2" presStyleCnt="4"/>
      <dgm:spPr/>
      <dgm:t>
        <a:bodyPr/>
        <a:lstStyle/>
        <a:p>
          <a:endParaRPr lang="en-US"/>
        </a:p>
      </dgm:t>
    </dgm:pt>
    <dgm:pt modelId="{F60DFEDE-7528-45E9-B974-BEE580DB8612}" type="pres">
      <dgm:prSet presAssocID="{721BC4D1-1CA8-4F34-8BF7-42FC62959BA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CD93F9C-42E2-4CA0-AB9F-EDF074308888}" type="pres">
      <dgm:prSet presAssocID="{88A9856C-7F44-4A8B-9B1E-7871CE8AF8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4264E-CF43-41DD-964D-AAF3DB6CC2B1}" type="pres">
      <dgm:prSet presAssocID="{C3F23364-66BE-4378-BA6D-5526618506D5}" presName="Name9" presStyleLbl="parChTrans1D2" presStyleIdx="3" presStyleCnt="4"/>
      <dgm:spPr/>
      <dgm:t>
        <a:bodyPr/>
        <a:lstStyle/>
        <a:p>
          <a:endParaRPr lang="en-US"/>
        </a:p>
      </dgm:t>
    </dgm:pt>
    <dgm:pt modelId="{4342D8C3-DA4D-4DD8-82BE-D4AEEE8D8B82}" type="pres">
      <dgm:prSet presAssocID="{C3F23364-66BE-4378-BA6D-5526618506D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EC6E494-825C-4E8B-8879-41787CDAC111}" type="pres">
      <dgm:prSet presAssocID="{50839C69-3233-4D2C-8A85-1DC2CE559B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7FF0C-3811-4B32-9C48-C6718EF35EC1}" type="presOf" srcId="{0D872F1A-9037-4662-B1EE-EF63317D115D}" destId="{1ADBE295-7B97-430F-A9B1-6E9C8AD1E225}" srcOrd="0" destOrd="0" presId="urn:microsoft.com/office/officeart/2005/8/layout/radial1"/>
    <dgm:cxn modelId="{BEC0FEBB-CAFA-434D-A9A7-231B976C0745}" type="presOf" srcId="{9D4E4726-6319-4BCD-BBDA-3245EFF0BFC5}" destId="{4D9667B8-0D5F-4C8F-AB92-7CEDEF24E512}" srcOrd="0" destOrd="0" presId="urn:microsoft.com/office/officeart/2005/8/layout/radial1"/>
    <dgm:cxn modelId="{37C15DF6-1919-439D-B07A-F50D6779C231}" type="presOf" srcId="{C3F23364-66BE-4378-BA6D-5526618506D5}" destId="{13C4264E-CF43-41DD-964D-AAF3DB6CC2B1}" srcOrd="0" destOrd="0" presId="urn:microsoft.com/office/officeart/2005/8/layout/radial1"/>
    <dgm:cxn modelId="{CF7EFC4C-F358-4DF2-A99E-C3AFE8CD44B8}" type="presOf" srcId="{C3F23364-66BE-4378-BA6D-5526618506D5}" destId="{4342D8C3-DA4D-4DD8-82BE-D4AEEE8D8B82}" srcOrd="1" destOrd="0" presId="urn:microsoft.com/office/officeart/2005/8/layout/radial1"/>
    <dgm:cxn modelId="{82EBE25B-6AE0-4CEE-8F69-718459D3166E}" srcId="{0D872F1A-9037-4662-B1EE-EF63317D115D}" destId="{47897F48-9EF8-46EA-8EF6-429BA0F7530D}" srcOrd="1" destOrd="0" parTransId="{D55FF88C-BF46-4924-B81D-0E5F8C29D6E4}" sibTransId="{DE7CC6ED-4167-4903-91BD-0C6C85B4D71A}"/>
    <dgm:cxn modelId="{4368C387-DCF1-481A-ACFC-B134DD757DB9}" type="presOf" srcId="{6AC840DD-B352-4A97-8E1E-EF01A97CA9BE}" destId="{62DDC515-44E5-4544-AF2C-74F56C9BF4D1}" srcOrd="1" destOrd="0" presId="urn:microsoft.com/office/officeart/2005/8/layout/radial1"/>
    <dgm:cxn modelId="{5CC0BB61-02CD-45D9-93F8-69DC4733C838}" type="presOf" srcId="{DE63AF83-C4EE-4CA0-B70B-1F45B83035A6}" destId="{A0079BD1-9434-47D0-B096-4E183D779BBF}" srcOrd="0" destOrd="0" presId="urn:microsoft.com/office/officeart/2005/8/layout/radial1"/>
    <dgm:cxn modelId="{D8949776-FB14-4FE5-A904-B9DD268AFDFB}" type="presOf" srcId="{721BC4D1-1CA8-4F34-8BF7-42FC62959BA1}" destId="{F60DFEDE-7528-45E9-B974-BEE580DB8612}" srcOrd="1" destOrd="0" presId="urn:microsoft.com/office/officeart/2005/8/layout/radial1"/>
    <dgm:cxn modelId="{C71FEA69-FD72-449F-A417-AF097A6C9F74}" srcId="{9848F8DF-A8C3-4F96-8E0A-0D5A7322B9AC}" destId="{9D4E4726-6319-4BCD-BBDA-3245EFF0BFC5}" srcOrd="1" destOrd="0" parTransId="{6AC840DD-B352-4A97-8E1E-EF01A97CA9BE}" sibTransId="{DE342DAD-5FA6-406A-ADBE-EE5ACA023162}"/>
    <dgm:cxn modelId="{81F7DEFF-D1DD-458B-89EE-C0660F740BA9}" srcId="{9848F8DF-A8C3-4F96-8E0A-0D5A7322B9AC}" destId="{DE63AF83-C4EE-4CA0-B70B-1F45B83035A6}" srcOrd="0" destOrd="0" parTransId="{93478CE0-E45B-40B9-B1FD-11A7DA156427}" sibTransId="{48EF4F3E-8960-4FBB-9742-8596C8EF4945}"/>
    <dgm:cxn modelId="{92D1BF5F-8E37-4101-AD67-C0B11F8C8ADD}" srcId="{0D872F1A-9037-4662-B1EE-EF63317D115D}" destId="{5FBAFEAA-45D8-428F-AC89-8ED415FAE9CD}" srcOrd="4" destOrd="0" parTransId="{E1C6ED84-E381-4858-ACF6-EE9080BD02CB}" sibTransId="{F8461991-01B4-4E84-B9C2-5C8D5C241468}"/>
    <dgm:cxn modelId="{C6970444-E629-49F9-96D8-76049A982F0E}" type="presOf" srcId="{93478CE0-E45B-40B9-B1FD-11A7DA156427}" destId="{2E19ED09-4D72-41F7-AA69-956FB857137B}" srcOrd="0" destOrd="0" presId="urn:microsoft.com/office/officeart/2005/8/layout/radial1"/>
    <dgm:cxn modelId="{8109FF47-920E-4B99-A550-6A51853FC924}" srcId="{9848F8DF-A8C3-4F96-8E0A-0D5A7322B9AC}" destId="{88A9856C-7F44-4A8B-9B1E-7871CE8AF8D7}" srcOrd="2" destOrd="0" parTransId="{721BC4D1-1CA8-4F34-8BF7-42FC62959BA1}" sibTransId="{F33539DF-367E-438B-B4FE-05857240E2D2}"/>
    <dgm:cxn modelId="{445191C1-AA6E-4871-B14E-984A894B28F9}" srcId="{0D872F1A-9037-4662-B1EE-EF63317D115D}" destId="{9848F8DF-A8C3-4F96-8E0A-0D5A7322B9AC}" srcOrd="0" destOrd="0" parTransId="{67DCE882-28C8-4B25-9F24-E7D7290C39AC}" sibTransId="{38D6C688-7E9D-433C-BE9E-6FB1ACB38977}"/>
    <dgm:cxn modelId="{A21C57B6-4DF6-42EA-965F-6C1D1CA56188}" srcId="{9848F8DF-A8C3-4F96-8E0A-0D5A7322B9AC}" destId="{50839C69-3233-4D2C-8A85-1DC2CE559B03}" srcOrd="3" destOrd="0" parTransId="{C3F23364-66BE-4378-BA6D-5526618506D5}" sibTransId="{A4EE1E84-376C-4E72-BE77-5E41B6E28EC1}"/>
    <dgm:cxn modelId="{8C9FBA9A-C5DC-45EE-A1B6-8D16AA2F9D61}" type="presOf" srcId="{9848F8DF-A8C3-4F96-8E0A-0D5A7322B9AC}" destId="{7C37C417-BE44-4897-9094-1E3A99438918}" srcOrd="0" destOrd="0" presId="urn:microsoft.com/office/officeart/2005/8/layout/radial1"/>
    <dgm:cxn modelId="{4103C4F1-EAEF-4F2D-9C30-65A0020940AD}" srcId="{0D872F1A-9037-4662-B1EE-EF63317D115D}" destId="{2398F02A-26FD-4DBF-91A7-3FFE01A7FED5}" srcOrd="2" destOrd="0" parTransId="{1DDEC102-630A-474D-ACAA-64ACEE5556D4}" sibTransId="{8D7C7592-4923-4695-8DC3-93332C58F15A}"/>
    <dgm:cxn modelId="{DA374C73-B307-4081-A296-740BBAEFF283}" type="presOf" srcId="{50839C69-3233-4D2C-8A85-1DC2CE559B03}" destId="{7EC6E494-825C-4E8B-8879-41787CDAC111}" srcOrd="0" destOrd="0" presId="urn:microsoft.com/office/officeart/2005/8/layout/radial1"/>
    <dgm:cxn modelId="{B00DC7ED-45AA-4A2B-A886-1ADEE3B8D194}" type="presOf" srcId="{93478CE0-E45B-40B9-B1FD-11A7DA156427}" destId="{27981891-00B8-432F-A78A-FFE48A792BAE}" srcOrd="1" destOrd="0" presId="urn:microsoft.com/office/officeart/2005/8/layout/radial1"/>
    <dgm:cxn modelId="{82C7A42D-D294-4D95-94F1-7041983313F9}" type="presOf" srcId="{6AC840DD-B352-4A97-8E1E-EF01A97CA9BE}" destId="{1755E6D5-A59D-4617-9E4A-7E1635ABA65A}" srcOrd="0" destOrd="0" presId="urn:microsoft.com/office/officeart/2005/8/layout/radial1"/>
    <dgm:cxn modelId="{05331B0D-F1CC-4C8F-BB53-518187BC5ACA}" type="presOf" srcId="{721BC4D1-1CA8-4F34-8BF7-42FC62959BA1}" destId="{7A2933B5-3950-442D-B493-72B0C535D7E2}" srcOrd="0" destOrd="0" presId="urn:microsoft.com/office/officeart/2005/8/layout/radial1"/>
    <dgm:cxn modelId="{C6140605-8797-49AC-ABE5-9693C5D6DEBC}" type="presOf" srcId="{88A9856C-7F44-4A8B-9B1E-7871CE8AF8D7}" destId="{3CD93F9C-42E2-4CA0-AB9F-EDF074308888}" srcOrd="0" destOrd="0" presId="urn:microsoft.com/office/officeart/2005/8/layout/radial1"/>
    <dgm:cxn modelId="{B7E62333-D23F-4DD0-B7D3-0EC7381A23FF}" srcId="{0D872F1A-9037-4662-B1EE-EF63317D115D}" destId="{622E3BC7-7FFF-4AA2-BC79-B58BE0D3B6CC}" srcOrd="3" destOrd="0" parTransId="{F59F36DE-2619-486F-8087-67F3AA3EB3CE}" sibTransId="{3D709765-0827-48FB-9618-564D87A6A541}"/>
    <dgm:cxn modelId="{5B6C7F2D-C45B-401F-A96D-212DCA96E85E}" type="presParOf" srcId="{1ADBE295-7B97-430F-A9B1-6E9C8AD1E225}" destId="{7C37C417-BE44-4897-9094-1E3A99438918}" srcOrd="0" destOrd="0" presId="urn:microsoft.com/office/officeart/2005/8/layout/radial1"/>
    <dgm:cxn modelId="{45DCCFEF-B8D9-4C91-8E3D-1BB35428588D}" type="presParOf" srcId="{1ADBE295-7B97-430F-A9B1-6E9C8AD1E225}" destId="{2E19ED09-4D72-41F7-AA69-956FB857137B}" srcOrd="1" destOrd="0" presId="urn:microsoft.com/office/officeart/2005/8/layout/radial1"/>
    <dgm:cxn modelId="{7ADBE68B-D971-434F-A6A0-0312275E0D0A}" type="presParOf" srcId="{2E19ED09-4D72-41F7-AA69-956FB857137B}" destId="{27981891-00B8-432F-A78A-FFE48A792BAE}" srcOrd="0" destOrd="0" presId="urn:microsoft.com/office/officeart/2005/8/layout/radial1"/>
    <dgm:cxn modelId="{D6247D3D-9880-4ADF-A9B2-3D8CDFEBD42C}" type="presParOf" srcId="{1ADBE295-7B97-430F-A9B1-6E9C8AD1E225}" destId="{A0079BD1-9434-47D0-B096-4E183D779BBF}" srcOrd="2" destOrd="0" presId="urn:microsoft.com/office/officeart/2005/8/layout/radial1"/>
    <dgm:cxn modelId="{48C1AEF8-52FA-40DA-87A2-F8123C7A4C71}" type="presParOf" srcId="{1ADBE295-7B97-430F-A9B1-6E9C8AD1E225}" destId="{1755E6D5-A59D-4617-9E4A-7E1635ABA65A}" srcOrd="3" destOrd="0" presId="urn:microsoft.com/office/officeart/2005/8/layout/radial1"/>
    <dgm:cxn modelId="{4D02E7BA-CA74-49E5-B9ED-0FCB0A4EA9CA}" type="presParOf" srcId="{1755E6D5-A59D-4617-9E4A-7E1635ABA65A}" destId="{62DDC515-44E5-4544-AF2C-74F56C9BF4D1}" srcOrd="0" destOrd="0" presId="urn:microsoft.com/office/officeart/2005/8/layout/radial1"/>
    <dgm:cxn modelId="{2A9B10C3-CEF6-48E8-A8AA-94352822BDB6}" type="presParOf" srcId="{1ADBE295-7B97-430F-A9B1-6E9C8AD1E225}" destId="{4D9667B8-0D5F-4C8F-AB92-7CEDEF24E512}" srcOrd="4" destOrd="0" presId="urn:microsoft.com/office/officeart/2005/8/layout/radial1"/>
    <dgm:cxn modelId="{35ADA668-52EF-439D-89E9-DC56946B089D}" type="presParOf" srcId="{1ADBE295-7B97-430F-A9B1-6E9C8AD1E225}" destId="{7A2933B5-3950-442D-B493-72B0C535D7E2}" srcOrd="5" destOrd="0" presId="urn:microsoft.com/office/officeart/2005/8/layout/radial1"/>
    <dgm:cxn modelId="{D2FD46FA-E143-4BEF-9E41-C15D14A9CDFB}" type="presParOf" srcId="{7A2933B5-3950-442D-B493-72B0C535D7E2}" destId="{F60DFEDE-7528-45E9-B974-BEE580DB8612}" srcOrd="0" destOrd="0" presId="urn:microsoft.com/office/officeart/2005/8/layout/radial1"/>
    <dgm:cxn modelId="{F1B7B9C9-9B6F-4DF3-B8BC-98B156BF34AD}" type="presParOf" srcId="{1ADBE295-7B97-430F-A9B1-6E9C8AD1E225}" destId="{3CD93F9C-42E2-4CA0-AB9F-EDF074308888}" srcOrd="6" destOrd="0" presId="urn:microsoft.com/office/officeart/2005/8/layout/radial1"/>
    <dgm:cxn modelId="{7DD3F56B-846C-4020-8A9D-02AFC817B83E}" type="presParOf" srcId="{1ADBE295-7B97-430F-A9B1-6E9C8AD1E225}" destId="{13C4264E-CF43-41DD-964D-AAF3DB6CC2B1}" srcOrd="7" destOrd="0" presId="urn:microsoft.com/office/officeart/2005/8/layout/radial1"/>
    <dgm:cxn modelId="{BB8141FA-23F1-4ADB-AD66-3D8BEAAD7EB1}" type="presParOf" srcId="{13C4264E-CF43-41DD-964D-AAF3DB6CC2B1}" destId="{4342D8C3-DA4D-4DD8-82BE-D4AEEE8D8B82}" srcOrd="0" destOrd="0" presId="urn:microsoft.com/office/officeart/2005/8/layout/radial1"/>
    <dgm:cxn modelId="{756A2A64-2DB4-42CB-9D96-2D20D6684D7F}" type="presParOf" srcId="{1ADBE295-7B97-430F-A9B1-6E9C8AD1E225}" destId="{7EC6E494-825C-4E8B-8879-41787CDAC11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C417-BE44-4897-9094-1E3A99438918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ডিজিটাল</a:t>
          </a:r>
          <a:endParaRPr lang="en-US" sz="20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কনন্টেট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2652266" y="1636266"/>
        <a:ext cx="791467" cy="791467"/>
      </dsp:txXfrm>
    </dsp:sp>
    <dsp:sp modelId="{2E19ED09-4D72-41F7-AA69-956FB857137B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1294661"/>
        <a:ext cx="16922" cy="16922"/>
      </dsp:txXfrm>
    </dsp:sp>
    <dsp:sp modelId="{A0079BD1-9434-47D0-B096-4E183D779BBF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টেস্কট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লিখিত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652266" y="178512"/>
        <a:ext cx="791467" cy="791467"/>
      </dsp:txXfrm>
    </dsp:sp>
    <dsp:sp modelId="{1755E6D5-A59D-4617-9E4A-7E1635ABA65A}">
      <dsp:nvSpPr>
        <dsp:cNvPr id="0" name=""/>
        <dsp:cNvSpPr/>
      </dsp:nvSpPr>
      <dsp:spPr>
        <a:xfrm>
          <a:off x="360765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8415" y="2023538"/>
        <a:ext cx="16922" cy="16922"/>
      </dsp:txXfrm>
    </dsp:sp>
    <dsp:sp modelId="{4D9667B8-0D5F-4C8F-AB92-7CEDEF24E512}">
      <dsp:nvSpPr>
        <dsp:cNvPr id="0" name=""/>
        <dsp:cNvSpPr/>
      </dsp:nvSpPr>
      <dsp:spPr>
        <a:xfrm>
          <a:off x="3946101" y="1472348"/>
          <a:ext cx="1119303" cy="111930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ভিডিও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110019" y="1636266"/>
        <a:ext cx="791467" cy="791467"/>
      </dsp:txXfrm>
    </dsp:sp>
    <dsp:sp modelId="{7A2933B5-3950-442D-B493-72B0C535D7E2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2752415"/>
        <a:ext cx="16922" cy="16922"/>
      </dsp:txXfrm>
    </dsp:sp>
    <dsp:sp modelId="{3CD93F9C-42E2-4CA0-AB9F-EDF074308888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ছবি</a:t>
          </a: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2652266" y="3094019"/>
        <a:ext cx="791467" cy="791467"/>
      </dsp:txXfrm>
    </dsp:sp>
    <dsp:sp modelId="{13C4264E-CF43-41DD-964D-AAF3DB6CC2B1}">
      <dsp:nvSpPr>
        <dsp:cNvPr id="0" name=""/>
        <dsp:cNvSpPr/>
      </dsp:nvSpPr>
      <dsp:spPr>
        <a:xfrm rot="10800000">
          <a:off x="2149898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10661" y="2023538"/>
        <a:ext cx="16922" cy="16922"/>
      </dsp:txXfrm>
    </dsp:sp>
    <dsp:sp modelId="{7EC6E494-825C-4E8B-8879-41787CDAC111}">
      <dsp:nvSpPr>
        <dsp:cNvPr id="0" name=""/>
        <dsp:cNvSpPr/>
      </dsp:nvSpPr>
      <dsp:spPr>
        <a:xfrm>
          <a:off x="1030594" y="1472348"/>
          <a:ext cx="1119303" cy="111930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বা</a:t>
          </a:r>
          <a:endParaRPr lang="en-US" sz="24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অডিও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94512" y="1636266"/>
        <a:ext cx="791467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0"/>
            </a:avLst>
          </a:prstGeom>
          <a:gradFill>
            <a:gsLst>
              <a:gs pos="1000">
                <a:srgbClr val="FF3399"/>
              </a:gs>
              <a:gs pos="25000">
                <a:srgbClr val="FF6633"/>
              </a:gs>
              <a:gs pos="47000">
                <a:srgbClr val="FFFF00"/>
              </a:gs>
              <a:gs pos="72000">
                <a:srgbClr val="01A78F"/>
              </a:gs>
              <a:gs pos="87000">
                <a:srgbClr val="3366FF"/>
              </a:gs>
            </a:gsLst>
            <a:lin ang="5400000" scaled="0"/>
          </a:gra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33400" y="6096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তরুন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মন্ডল,সহকারী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),</a:t>
            </a:r>
            <a:r>
              <a:rPr lang="en-US" sz="2400" b="1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নলিয়ান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দাকোপ,খুলনা</a:t>
            </a:r>
            <a:r>
              <a:rPr lang="en-US" sz="2400" b="1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7086600" cy="92333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447800"/>
            <a:ext cx="80772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5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343876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 err="1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kumimoji="0" lang="en-US" sz="4000" b="1" i="0" u="none" strike="noStrike" kern="0" cap="none" spc="-100" normalizeH="0" baseline="0" noProof="0" dirty="0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-100" normalizeH="0" baseline="0" noProof="0" dirty="0" err="1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kumimoji="0" lang="en-US" sz="4000" b="1" i="0" u="none" strike="noStrike" kern="0" cap="none" spc="-100" normalizeH="0" baseline="0" noProof="0" dirty="0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-100" normalizeH="0" baseline="0" noProof="0" dirty="0" err="1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4000" b="1" i="0" u="none" strike="noStrike" kern="0" cap="none" spc="-100" normalizeH="0" baseline="0" noProof="0" dirty="0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917" y="1981199"/>
            <a:ext cx="8084127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DcvË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weivR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cÖwiZ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-M…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nxZ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mwUB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GbvjM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h‡Kv‡bv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msiw¶Z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dvBj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m¤cÖPvwiZ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6414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3962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কন্টেন্টের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1066800"/>
            <a:ext cx="38100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47800" y="3048000"/>
            <a:ext cx="16962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টেস্কট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5" descr="Slide Pictu -2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38100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45307" y="3048000"/>
            <a:ext cx="20633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r="3962" b="15811"/>
          <a:stretch/>
        </p:blipFill>
        <p:spPr>
          <a:xfrm>
            <a:off x="653512" y="3581400"/>
            <a:ext cx="3689888" cy="194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49236" y="5562600"/>
            <a:ext cx="5854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86" y="3581400"/>
            <a:ext cx="3263027" cy="198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97776" y="5624155"/>
            <a:ext cx="5325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52031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2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2515432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-100" normalizeH="0" baseline="0" noProof="0" dirty="0" err="1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জোড়ায়</a:t>
            </a:r>
            <a:r>
              <a:rPr kumimoji="0" lang="en-US" sz="4800" b="0" i="0" u="none" strike="noStrike" kern="0" cap="none" spc="-100" normalizeH="0" baseline="0" noProof="0" dirty="0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r>
              <a:rPr kumimoji="0" lang="en-US" sz="4800" b="0" i="0" u="none" strike="noStrike" kern="0" cap="none" spc="-100" normalizeH="0" baseline="0" noProof="0" dirty="0" err="1" smtClean="0">
                <a:ln w="3200">
                  <a:solidFill>
                    <a:srgbClr val="E7DE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কাজ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516" y="2590800"/>
            <a:ext cx="7924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EB80A"/>
              </a:buClr>
              <a:buSzPct val="85000"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39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04800"/>
            <a:ext cx="16002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0" y="1135797"/>
            <a:ext cx="2661819" cy="196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48286" y="3098907"/>
            <a:ext cx="89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ফটো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2406"/>
            <a:ext cx="3000479" cy="1886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7353" y="3320625"/>
            <a:ext cx="1628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82291"/>
            <a:ext cx="2939512" cy="171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43971" y="5506494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58745"/>
            <a:ext cx="2971800" cy="13908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4903" y="5568794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ডায়াগ্রাম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4" y="304800"/>
            <a:ext cx="2311851" cy="938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lvl="0" indent="-514350" algn="ctr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অডিও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9" y="1243519"/>
            <a:ext cx="2837148" cy="237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76335" y="3796146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অডিও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6031"/>
            <a:ext cx="2692450" cy="224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44839" y="3689040"/>
            <a:ext cx="1175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2713969" cy="226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086600" y="3750595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মিউজিক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001143" cy="8540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2674130" cy="2770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296581"/>
            <a:ext cx="267413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ভিডিও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2459" r="18000"/>
          <a:stretch/>
        </p:blipFill>
        <p:spPr>
          <a:xfrm>
            <a:off x="3512499" y="1483272"/>
            <a:ext cx="2499360" cy="2735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5228" y="4296581"/>
            <a:ext cx="1933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97127"/>
            <a:ext cx="2371725" cy="2721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31511" y="4496636"/>
            <a:ext cx="249940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3657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১।ডিজিটাল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আনন্দময়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ওউপাত্ত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শ্রেনীকক্ষে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শ্রেনীকক্ষে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57200"/>
            <a:ext cx="2223687" cy="83099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5534" y="4420850"/>
            <a:ext cx="71628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EB80A"/>
              </a:buClr>
              <a:buSzPct val="85000"/>
            </a:pP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কন্টেন্টের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2100"/>
            <a:ext cx="5638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491" y="304800"/>
            <a:ext cx="16594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মূল্যায়ন</a:t>
            </a:r>
            <a:r>
              <a:rPr kumimoji="0" lang="en-US" sz="4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3152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খ)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 startAt="2"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Clr>
                <a:srgbClr val="FF0000"/>
              </a:buClr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খ)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FF0000"/>
              </a:buClr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7619" y="2673925"/>
            <a:ext cx="33528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sz="2400" b="1" dirty="0">
              <a:ln/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BD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/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BD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7619" y="1676400"/>
            <a:ext cx="225414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538" y="1524000"/>
            <a:ext cx="24577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7615" y="304800"/>
            <a:ext cx="2747076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20-06-25_11-00-36_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927" y="2250290"/>
            <a:ext cx="1828800" cy="1788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966" y="4157008"/>
            <a:ext cx="363536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তরুন মন্ডল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সহকারি শিক্ষক (কম্পিউটার) </a:t>
            </a:r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নলিয়ান আলিম মাদরাসা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দাকোপ, খুলনা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b="1" dirty="0">
              <a:latin typeface="Magneto" pitchFamily="8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rtarun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230@gmail.com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মোবাইল নং: ০১৯১৮৮১৫৮১৯ </a:t>
            </a:r>
            <a:endParaRPr lang="bn-IN" b="1" dirty="0"/>
          </a:p>
        </p:txBody>
      </p:sp>
      <p:sp>
        <p:nvSpPr>
          <p:cNvPr id="9" name="Can 8"/>
          <p:cNvSpPr/>
          <p:nvPr/>
        </p:nvSpPr>
        <p:spPr>
          <a:xfrm>
            <a:off x="4267200" y="1523997"/>
            <a:ext cx="609600" cy="449580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657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328594"/>
            <a:ext cx="76495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0103" y="1359371"/>
            <a:ext cx="21034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অডিও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397913"/>
            <a:ext cx="31758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87" y="4343400"/>
            <a:ext cx="1644348" cy="137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4343401"/>
            <a:ext cx="1974273" cy="137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1"/>
            <a:ext cx="1880261" cy="137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8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58889 -0.2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30868 -0.24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40868 -0.24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547" y="304800"/>
            <a:ext cx="23423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1" y="4572000"/>
            <a:ext cx="77724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পাঠকে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(১০টি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6" y="1355558"/>
            <a:ext cx="7772399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648200"/>
            <a:ext cx="6629400" cy="110799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848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2213"/>
            <a:ext cx="3627295" cy="2322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1014922"/>
            <a:ext cx="3581400" cy="2252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302449"/>
            <a:ext cx="3162300" cy="2127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49337"/>
            <a:ext cx="38030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492256"/>
            <a:ext cx="2590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0123" y="5541567"/>
            <a:ext cx="3429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কনন্টেটের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00" y="5492256"/>
            <a:ext cx="3429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6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3200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81800" cy="3286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5105400"/>
            <a:ext cx="335540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কনন্টেট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2971800" cy="1107996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81200"/>
            <a:ext cx="7467600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কন্টেন্টের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কন্টেন্টের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4421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129" y="457200"/>
            <a:ext cx="50113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73" y="1371600"/>
            <a:ext cx="5950527" cy="3647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5239434"/>
            <a:ext cx="27350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99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782" y="381000"/>
            <a:ext cx="4572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6" y="1807647"/>
            <a:ext cx="3921334" cy="2764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1807646"/>
            <a:ext cx="3824789" cy="2764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61825" y="4900317"/>
            <a:ext cx="27510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5029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9" y="1295400"/>
            <a:ext cx="1880261" cy="21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77636" y="3492926"/>
            <a:ext cx="89800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66" y="1360900"/>
            <a:ext cx="2466975" cy="1977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4226" y="3488369"/>
            <a:ext cx="103265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0900"/>
            <a:ext cx="2597031" cy="19774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66164" y="3431370"/>
            <a:ext cx="1056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অডিও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205188"/>
            <a:ext cx="9488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8684"/>
            <a:ext cx="2995150" cy="18575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78280" y="4572000"/>
            <a:ext cx="39757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68358" y="5250507"/>
            <a:ext cx="94128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09600"/>
            <a:ext cx="62484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কন্টেন্টগুলো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ক্লাসরুমে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77291"/>
            <a:ext cx="5638800" cy="3170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5270212"/>
            <a:ext cx="2590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কনন্টেট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414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45</cp:revision>
  <dcterms:created xsi:type="dcterms:W3CDTF">2006-08-16T00:00:00Z</dcterms:created>
  <dcterms:modified xsi:type="dcterms:W3CDTF">2020-11-03T04:50:48Z</dcterms:modified>
</cp:coreProperties>
</file>