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333" r:id="rId2"/>
    <p:sldId id="334" r:id="rId3"/>
    <p:sldId id="339" r:id="rId4"/>
    <p:sldId id="265" r:id="rId5"/>
    <p:sldId id="256" r:id="rId6"/>
    <p:sldId id="257" r:id="rId7"/>
    <p:sldId id="263" r:id="rId8"/>
    <p:sldId id="259" r:id="rId9"/>
    <p:sldId id="262" r:id="rId10"/>
    <p:sldId id="260" r:id="rId11"/>
    <p:sldId id="340" r:id="rId12"/>
    <p:sldId id="261" r:id="rId13"/>
    <p:sldId id="264" r:id="rId14"/>
    <p:sldId id="258" r:id="rId15"/>
    <p:sldId id="266" r:id="rId16"/>
    <p:sldId id="267" r:id="rId17"/>
    <p:sldId id="268" r:id="rId18"/>
    <p:sldId id="269" r:id="rId19"/>
    <p:sldId id="270" r:id="rId20"/>
    <p:sldId id="271" r:id="rId21"/>
    <p:sldId id="341" r:id="rId22"/>
    <p:sldId id="342" r:id="rId23"/>
    <p:sldId id="273" r:id="rId24"/>
    <p:sldId id="278" r:id="rId25"/>
    <p:sldId id="274" r:id="rId26"/>
    <p:sldId id="343" r:id="rId27"/>
    <p:sldId id="272" r:id="rId28"/>
    <p:sldId id="275" r:id="rId29"/>
    <p:sldId id="277" r:id="rId30"/>
    <p:sldId id="282" r:id="rId31"/>
    <p:sldId id="344" r:id="rId32"/>
    <p:sldId id="345" r:id="rId33"/>
    <p:sldId id="346" r:id="rId34"/>
    <p:sldId id="34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31C-2C46-4138-9333-7EAEB8AA2C1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6B2E9-7A71-4E37-A3AA-608DD5F3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6EDEAE-A372-47E7-A640-54B5A3C2CCA7}" type="datetime1">
              <a:rPr lang="en-US" smtClean="0"/>
              <a:t>11/5/2020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442AB-3EF3-4E15-AEE3-25305BB34C11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73164-7503-459D-B8AE-44902194A6C8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601B5-0E37-4DC9-BB0C-D3EDAA677AB1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66F4E-9BA2-4448-AA3D-BF05F123392B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A5FDF-7169-4841-911D-D20B5A782795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554BB-1482-4F33-A596-B3F5191BE66C}" type="datetime1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89B84A-F1E2-4A65-B051-FBBD49C25EDE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62BFE-09CD-4F0A-AA13-209257E79094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5F2FC64-C612-4794-BDDB-E80E73AEDC7D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5A7FB0-4EC5-4CC6-BDE4-06BB5357292D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424111-669D-4B0A-84C9-86E42B715356}" type="datetime1">
              <a:rPr lang="en-US" smtClean="0"/>
              <a:t>11/5/2020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morendrags72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715000"/>
            <a:ext cx="8153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সুস্বাগতম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517C-4033-4F9D-B59A-8CDAF838F582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62" y="762000"/>
            <a:ext cx="5019675" cy="3724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3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45417 -0.00254 L -0.5125 -0.0025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229600" cy="495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C3AC-C7A3-462C-9141-2468EFE41C50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FE1A-DE1F-4594-8CF8-2FBD8F69E507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4191000"/>
            <a:ext cx="7162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26918" y="838200"/>
            <a:ext cx="8001000" cy="3048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" y="838200"/>
            <a:ext cx="7762876" cy="495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B566-B6F2-408B-A922-A30D981E6D4F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6" y="1676400"/>
            <a:ext cx="8368393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780B-7BF8-47B7-9FE5-B3E8E7A603B9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69723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7DE3-8360-48AC-9B0A-3F0F42CF7565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04019" cy="491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6019-1438-4041-9EA2-A6DE475A8984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6473"/>
            <a:ext cx="7986713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7F5C-D8CE-4A36-A7EA-9128168509B5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143000"/>
            <a:ext cx="81534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3957-5624-4A9B-BF25-7BBE4EA38FEB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6473"/>
            <a:ext cx="8033488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ED32-9019-4F3C-BBA7-903EAA41C79E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2673"/>
            <a:ext cx="7786557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2ECD-3F59-49F5-B46D-E2528D3DB950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7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" y="457200"/>
            <a:ext cx="1676400" cy="182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4800" y="4419600"/>
            <a:ext cx="4572000" cy="16927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অমরেন্দ্র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01716189410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omorendrags72@gmail.com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743200" y="304800"/>
            <a:ext cx="3505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0" y="1205345"/>
            <a:ext cx="3657601" cy="462438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410200" y="4038600"/>
            <a:ext cx="33528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–১১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10/০10২০২০ 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6D50-E017-49F9-AE09-920051B05BAD}" type="datetime1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00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7315200" cy="518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4362-DF50-4C34-AA7E-E5A96DFF6B13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BA5-E380-49C5-9AA0-74AB0E0C42D6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519545" y="304800"/>
            <a:ext cx="3200400" cy="1143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়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430982" y="304800"/>
            <a:ext cx="2971800" cy="114300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582" y="5105400"/>
            <a:ext cx="7696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32" y="1219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645-0907-4BDF-B49B-6D42818410C4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1447800"/>
            <a:ext cx="41910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2687782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4495800" y="2209800"/>
            <a:ext cx="3429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581400"/>
            <a:ext cx="1828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3581400"/>
            <a:ext cx="2438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3581400"/>
            <a:ext cx="23622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আরোপনযোগ্য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295400" y="2895600"/>
            <a:ext cx="381000" cy="609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591050" y="2895600"/>
            <a:ext cx="361950" cy="609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153400" y="2895600"/>
            <a:ext cx="4572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838200"/>
            <a:ext cx="7334250" cy="4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3AAD-ABB9-4E4F-8D2E-D883972B4AFA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" y="609600"/>
            <a:ext cx="7214016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786-B719-4CD4-A385-DDB5E71B5746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88818"/>
            <a:ext cx="85725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1D9-AB51-424C-B8CA-8930EC56D4D5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A879-75CD-40DF-A386-0FEB294354DF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58104"/>
              </p:ext>
            </p:extLst>
          </p:nvPr>
        </p:nvGraphicFramePr>
        <p:xfrm>
          <a:off x="1524000" y="1676400"/>
          <a:ext cx="65151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392"/>
                <a:gridCol w="1628775"/>
                <a:gridCol w="1750933"/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বিবরণ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টাকা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টাকা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প্রত্যক্ষ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কাঁচামাল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প্রত্যক্ষ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শ্রম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প্রত্যক্ষ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মূখ্য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--------------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উপরিব্যয়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মুনাফা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595744"/>
            <a:ext cx="6934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0010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C189-E1A5-4808-8507-0839CB81E2A4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8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7848600" cy="5158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3B84-4DAC-4AFA-9753-04FD7484E2B3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848600" cy="5262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1447-3D5B-4321-96FF-23FC6800C3E4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14400"/>
            <a:ext cx="6248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8610600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ক্রয়মূল্যও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বিক্রয়মুল্য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249E-A2BB-4F5C-A896-1D12E17EF624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500837"/>
            <a:ext cx="6787434" cy="41100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363-A066-48DF-A3C5-FC7F8D76EB83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9A19-0520-438A-AB06-C46D7F1B35D7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588818" y="408708"/>
            <a:ext cx="2763982" cy="15240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5193" y="484909"/>
            <a:ext cx="3352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০৭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953000"/>
            <a:ext cx="7239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38125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4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95D-7E51-4459-804D-76D3E116DDE6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"/>
            <a:ext cx="4800600" cy="250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2090410"/>
            <a:ext cx="2209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33400"/>
            <a:ext cx="2438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76600"/>
            <a:ext cx="76962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নিরুপন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3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51DB-4D92-48AF-A2C1-4EDF60C5C6A4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55327" y="1602294"/>
            <a:ext cx="231717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" y="762000"/>
            <a:ext cx="5238750" cy="2705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254" y="4572000"/>
            <a:ext cx="8215746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নিরুপনে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1666-8D39-4145-B57A-8910C92DA787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6018595"/>
            <a:ext cx="4800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93" y="699655"/>
            <a:ext cx="55626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219200"/>
            <a:ext cx="18097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7951164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2ACF-80CB-4738-B283-908DAC45E227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381000"/>
            <a:ext cx="6858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1210"/>
            <a:ext cx="7620000" cy="490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93E1-AC3C-4E4A-8C0B-ABA41724F756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304800"/>
            <a:ext cx="6858000" cy="8617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9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1304330"/>
            <a:ext cx="85344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3D47-53C8-48BA-9363-E4A1496FA451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381000"/>
            <a:ext cx="7848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077200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A7A5-F728-43D7-B2EB-20438FFE6C63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304799"/>
            <a:ext cx="7010400" cy="8002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6" y="1676400"/>
            <a:ext cx="8070273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FD1A-1454-4425-A0EB-FC3FF1AF9F53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33400"/>
            <a:ext cx="7772400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491369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4729-13E1-4325-8CF8-ABD415AB5165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381000"/>
            <a:ext cx="70866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265</TotalTime>
  <Words>431</Words>
  <Application>Microsoft Office PowerPoint</Application>
  <PresentationFormat>On-screen Show (4:3)</PresentationFormat>
  <Paragraphs>158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Sheuli</cp:lastModifiedBy>
  <cp:revision>27</cp:revision>
  <dcterms:created xsi:type="dcterms:W3CDTF">2006-08-16T00:00:00Z</dcterms:created>
  <dcterms:modified xsi:type="dcterms:W3CDTF">2020-11-05T17:48:37Z</dcterms:modified>
</cp:coreProperties>
</file>