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80" r:id="rId11"/>
    <p:sldId id="279" r:id="rId12"/>
    <p:sldId id="278" r:id="rId13"/>
    <p:sldId id="277" r:id="rId14"/>
    <p:sldId id="276" r:id="rId15"/>
    <p:sldId id="275" r:id="rId16"/>
    <p:sldId id="269" r:id="rId17"/>
    <p:sldId id="273" r:id="rId18"/>
    <p:sldId id="272" r:id="rId19"/>
    <p:sldId id="270" r:id="rId20"/>
    <p:sldId id="27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2F3B9-95BD-4FD1-97BE-4D03D0CC0B4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177B-09D0-4609-A2E0-CC241EEBB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85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9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5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9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3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85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2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3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20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6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7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2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3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9177B-09D0-4609-A2E0-CC241EEBB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9177B-09D0-4609-A2E0-CC241EEBB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0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5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A9AD-0B47-4F2D-9C7E-085853329C8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A93F-15DA-40B0-964D-BCC17D743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1" y="533400"/>
            <a:ext cx="11080282" cy="5821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067" r="12148" b="7532"/>
          <a:stretch>
            <a:fillRect/>
          </a:stretch>
        </p:blipFill>
        <p:spPr>
          <a:xfrm>
            <a:off x="4018899" y="4812680"/>
            <a:ext cx="4239226" cy="1104467"/>
          </a:xfrm>
          <a:custGeom>
            <a:avLst/>
            <a:gdLst/>
            <a:ahLst/>
            <a:cxnLst/>
            <a:rect l="l" t="t" r="r" b="b"/>
            <a:pathLst>
              <a:path w="3455467" h="657672">
                <a:moveTo>
                  <a:pt x="2137317" y="571277"/>
                </a:moveTo>
                <a:cubicBezTo>
                  <a:pt x="2130487" y="571277"/>
                  <a:pt x="2124352" y="572341"/>
                  <a:pt x="2118910" y="574469"/>
                </a:cubicBezTo>
                <a:cubicBezTo>
                  <a:pt x="2113468" y="576597"/>
                  <a:pt x="2108988" y="578949"/>
                  <a:pt x="2105468" y="581527"/>
                </a:cubicBezTo>
                <a:cubicBezTo>
                  <a:pt x="2101949" y="584105"/>
                  <a:pt x="2099153" y="586894"/>
                  <a:pt x="2097081" y="589893"/>
                </a:cubicBezTo>
                <a:cubicBezTo>
                  <a:pt x="2095009" y="592893"/>
                  <a:pt x="2093802" y="594731"/>
                  <a:pt x="2093460" y="595408"/>
                </a:cubicBezTo>
                <a:lnTo>
                  <a:pt x="2093460" y="596591"/>
                </a:lnTo>
                <a:cubicBezTo>
                  <a:pt x="2093460" y="600763"/>
                  <a:pt x="2095086" y="604172"/>
                  <a:pt x="2098337" y="606820"/>
                </a:cubicBezTo>
                <a:cubicBezTo>
                  <a:pt x="2101588" y="609467"/>
                  <a:pt x="2105386" y="610791"/>
                  <a:pt x="2109733" y="610791"/>
                </a:cubicBezTo>
                <a:lnTo>
                  <a:pt x="2113019" y="610791"/>
                </a:lnTo>
                <a:cubicBezTo>
                  <a:pt x="2117735" y="610791"/>
                  <a:pt x="2122749" y="609565"/>
                  <a:pt x="2128061" y="607113"/>
                </a:cubicBezTo>
                <a:cubicBezTo>
                  <a:pt x="2133374" y="604661"/>
                  <a:pt x="2138222" y="601352"/>
                  <a:pt x="2142607" y="597187"/>
                </a:cubicBezTo>
                <a:cubicBezTo>
                  <a:pt x="2146991" y="593022"/>
                  <a:pt x="2150708" y="588475"/>
                  <a:pt x="2153757" y="583547"/>
                </a:cubicBezTo>
                <a:cubicBezTo>
                  <a:pt x="2156805" y="578618"/>
                  <a:pt x="2158504" y="575812"/>
                  <a:pt x="2158853" y="575128"/>
                </a:cubicBezTo>
                <a:cubicBezTo>
                  <a:pt x="2155741" y="574130"/>
                  <a:pt x="2152217" y="573239"/>
                  <a:pt x="2148279" y="572454"/>
                </a:cubicBezTo>
                <a:cubicBezTo>
                  <a:pt x="2144340" y="571670"/>
                  <a:pt x="2140687" y="571277"/>
                  <a:pt x="2137317" y="571277"/>
                </a:cubicBezTo>
                <a:close/>
                <a:moveTo>
                  <a:pt x="3176837" y="266457"/>
                </a:moveTo>
                <a:lnTo>
                  <a:pt x="3175586" y="270528"/>
                </a:lnTo>
                <a:lnTo>
                  <a:pt x="3176837" y="270528"/>
                </a:lnTo>
                <a:close/>
                <a:moveTo>
                  <a:pt x="587823" y="254653"/>
                </a:moveTo>
                <a:lnTo>
                  <a:pt x="481065" y="312459"/>
                </a:lnTo>
                <a:cubicBezTo>
                  <a:pt x="500794" y="318752"/>
                  <a:pt x="520645" y="329978"/>
                  <a:pt x="540618" y="346139"/>
                </a:cubicBezTo>
                <a:cubicBezTo>
                  <a:pt x="560591" y="362300"/>
                  <a:pt x="576326" y="383813"/>
                  <a:pt x="587823" y="410679"/>
                </a:cubicBezTo>
                <a:close/>
                <a:moveTo>
                  <a:pt x="1555504" y="253345"/>
                </a:moveTo>
                <a:cubicBezTo>
                  <a:pt x="1542730" y="264166"/>
                  <a:pt x="1528026" y="274463"/>
                  <a:pt x="1511391" y="284237"/>
                </a:cubicBezTo>
                <a:cubicBezTo>
                  <a:pt x="1494756" y="294010"/>
                  <a:pt x="1476720" y="302891"/>
                  <a:pt x="1457284" y="310879"/>
                </a:cubicBezTo>
                <a:cubicBezTo>
                  <a:pt x="1475695" y="316460"/>
                  <a:pt x="1494600" y="327598"/>
                  <a:pt x="1514002" y="344292"/>
                </a:cubicBezTo>
                <a:cubicBezTo>
                  <a:pt x="1533403" y="360986"/>
                  <a:pt x="1547237" y="382020"/>
                  <a:pt x="1555504" y="407393"/>
                </a:cubicBezTo>
                <a:close/>
                <a:moveTo>
                  <a:pt x="2936405" y="247956"/>
                </a:moveTo>
                <a:lnTo>
                  <a:pt x="2936405" y="332614"/>
                </a:lnTo>
                <a:cubicBezTo>
                  <a:pt x="2936405" y="337686"/>
                  <a:pt x="2937018" y="341784"/>
                  <a:pt x="2938242" y="344910"/>
                </a:cubicBezTo>
                <a:cubicBezTo>
                  <a:pt x="2939466" y="348035"/>
                  <a:pt x="2941010" y="349598"/>
                  <a:pt x="2942873" y="349598"/>
                </a:cubicBezTo>
                <a:cubicBezTo>
                  <a:pt x="2946333" y="349598"/>
                  <a:pt x="2950642" y="348356"/>
                  <a:pt x="2955801" y="345872"/>
                </a:cubicBezTo>
                <a:cubicBezTo>
                  <a:pt x="2960960" y="343389"/>
                  <a:pt x="2966215" y="339991"/>
                  <a:pt x="2971566" y="335680"/>
                </a:cubicBezTo>
                <a:cubicBezTo>
                  <a:pt x="2976917" y="331368"/>
                  <a:pt x="2981956" y="326339"/>
                  <a:pt x="2986682" y="320590"/>
                </a:cubicBezTo>
                <a:cubicBezTo>
                  <a:pt x="2991409" y="314842"/>
                  <a:pt x="2995205" y="309104"/>
                  <a:pt x="2998073" y="303376"/>
                </a:cubicBezTo>
                <a:lnTo>
                  <a:pt x="3003378" y="292786"/>
                </a:lnTo>
                <a:lnTo>
                  <a:pt x="3003378" y="289040"/>
                </a:lnTo>
                <a:cubicBezTo>
                  <a:pt x="2986621" y="288300"/>
                  <a:pt x="2971451" y="283495"/>
                  <a:pt x="2957868" y="274625"/>
                </a:cubicBezTo>
                <a:cubicBezTo>
                  <a:pt x="2944285" y="265754"/>
                  <a:pt x="2937131" y="256865"/>
                  <a:pt x="2936405" y="247956"/>
                </a:cubicBezTo>
                <a:close/>
                <a:moveTo>
                  <a:pt x="995407" y="241772"/>
                </a:moveTo>
                <a:lnTo>
                  <a:pt x="995464" y="241772"/>
                </a:lnTo>
                <a:lnTo>
                  <a:pt x="995464" y="242431"/>
                </a:lnTo>
                <a:lnTo>
                  <a:pt x="995359" y="242411"/>
                </a:lnTo>
                <a:close/>
                <a:moveTo>
                  <a:pt x="3052268" y="228388"/>
                </a:moveTo>
                <a:lnTo>
                  <a:pt x="3052268" y="254737"/>
                </a:lnTo>
                <a:cubicBezTo>
                  <a:pt x="3057082" y="261748"/>
                  <a:pt x="3059489" y="270654"/>
                  <a:pt x="3059489" y="281453"/>
                </a:cubicBezTo>
                <a:cubicBezTo>
                  <a:pt x="3059489" y="288666"/>
                  <a:pt x="3057650" y="296640"/>
                  <a:pt x="3053974" y="305375"/>
                </a:cubicBezTo>
                <a:lnTo>
                  <a:pt x="3052268" y="310502"/>
                </a:lnTo>
                <a:lnTo>
                  <a:pt x="3052268" y="314280"/>
                </a:lnTo>
                <a:cubicBezTo>
                  <a:pt x="3052268" y="317412"/>
                  <a:pt x="3052448" y="319158"/>
                  <a:pt x="3052807" y="319517"/>
                </a:cubicBezTo>
                <a:cubicBezTo>
                  <a:pt x="3053166" y="319877"/>
                  <a:pt x="3054797" y="320056"/>
                  <a:pt x="3057699" y="320056"/>
                </a:cubicBezTo>
                <a:cubicBezTo>
                  <a:pt x="3060720" y="319756"/>
                  <a:pt x="3065258" y="318396"/>
                  <a:pt x="3071314" y="315975"/>
                </a:cubicBezTo>
                <a:cubicBezTo>
                  <a:pt x="3077369" y="313554"/>
                  <a:pt x="3083351" y="309981"/>
                  <a:pt x="3089260" y="305254"/>
                </a:cubicBezTo>
                <a:cubicBezTo>
                  <a:pt x="3095169" y="300528"/>
                  <a:pt x="3100434" y="294750"/>
                  <a:pt x="3105056" y="287920"/>
                </a:cubicBezTo>
                <a:cubicBezTo>
                  <a:pt x="3109678" y="281090"/>
                  <a:pt x="3112784" y="275024"/>
                  <a:pt x="3114375" y="269722"/>
                </a:cubicBezTo>
                <a:cubicBezTo>
                  <a:pt x="3098587" y="266855"/>
                  <a:pt x="3084507" y="261298"/>
                  <a:pt x="3072135" y="253052"/>
                </a:cubicBezTo>
                <a:cubicBezTo>
                  <a:pt x="3059762" y="244806"/>
                  <a:pt x="3053140" y="236585"/>
                  <a:pt x="3052268" y="228388"/>
                </a:cubicBezTo>
                <a:close/>
                <a:moveTo>
                  <a:pt x="2487135" y="206988"/>
                </a:moveTo>
                <a:lnTo>
                  <a:pt x="2524295" y="218331"/>
                </a:lnTo>
                <a:cubicBezTo>
                  <a:pt x="2527197" y="244011"/>
                  <a:pt x="2530891" y="265397"/>
                  <a:pt x="2535376" y="282489"/>
                </a:cubicBezTo>
                <a:cubicBezTo>
                  <a:pt x="2539862" y="299581"/>
                  <a:pt x="2544883" y="314432"/>
                  <a:pt x="2550440" y="327041"/>
                </a:cubicBezTo>
                <a:cubicBezTo>
                  <a:pt x="2555997" y="339651"/>
                  <a:pt x="2561904" y="350231"/>
                  <a:pt x="2568162" y="358780"/>
                </a:cubicBezTo>
                <a:cubicBezTo>
                  <a:pt x="2574419" y="367330"/>
                  <a:pt x="2581427" y="376390"/>
                  <a:pt x="2589185" y="385962"/>
                </a:cubicBezTo>
                <a:cubicBezTo>
                  <a:pt x="2598121" y="390936"/>
                  <a:pt x="2607857" y="396105"/>
                  <a:pt x="2618391" y="401470"/>
                </a:cubicBezTo>
                <a:cubicBezTo>
                  <a:pt x="2628925" y="406835"/>
                  <a:pt x="2640189" y="410082"/>
                  <a:pt x="2652181" y="411212"/>
                </a:cubicBezTo>
                <a:lnTo>
                  <a:pt x="2665701" y="411212"/>
                </a:lnTo>
                <a:cubicBezTo>
                  <a:pt x="2677993" y="410438"/>
                  <a:pt x="2689914" y="407879"/>
                  <a:pt x="2701463" y="403537"/>
                </a:cubicBezTo>
                <a:cubicBezTo>
                  <a:pt x="2713013" y="399194"/>
                  <a:pt x="2722968" y="393543"/>
                  <a:pt x="2731329" y="386584"/>
                </a:cubicBezTo>
                <a:cubicBezTo>
                  <a:pt x="2739690" y="379625"/>
                  <a:pt x="2746281" y="371611"/>
                  <a:pt x="2751102" y="362542"/>
                </a:cubicBezTo>
                <a:cubicBezTo>
                  <a:pt x="2755922" y="353473"/>
                  <a:pt x="2758333" y="343818"/>
                  <a:pt x="2758333" y="333576"/>
                </a:cubicBezTo>
                <a:cubicBezTo>
                  <a:pt x="2758333" y="327961"/>
                  <a:pt x="2757063" y="321631"/>
                  <a:pt x="2754524" y="314589"/>
                </a:cubicBezTo>
                <a:cubicBezTo>
                  <a:pt x="2751984" y="307546"/>
                  <a:pt x="2750090" y="302535"/>
                  <a:pt x="2748841" y="299556"/>
                </a:cubicBezTo>
                <a:cubicBezTo>
                  <a:pt x="2747565" y="302891"/>
                  <a:pt x="2744556" y="306824"/>
                  <a:pt x="2739816" y="311355"/>
                </a:cubicBezTo>
                <a:cubicBezTo>
                  <a:pt x="2735075" y="315886"/>
                  <a:pt x="2729055" y="320346"/>
                  <a:pt x="2721754" y="324734"/>
                </a:cubicBezTo>
                <a:cubicBezTo>
                  <a:pt x="2714453" y="329122"/>
                  <a:pt x="2706532" y="332893"/>
                  <a:pt x="2697989" y="336046"/>
                </a:cubicBezTo>
                <a:cubicBezTo>
                  <a:pt x="2689447" y="339199"/>
                  <a:pt x="2678953" y="341484"/>
                  <a:pt x="2666507" y="342900"/>
                </a:cubicBezTo>
                <a:cubicBezTo>
                  <a:pt x="2656042" y="342426"/>
                  <a:pt x="2645785" y="340937"/>
                  <a:pt x="2635736" y="338432"/>
                </a:cubicBezTo>
                <a:cubicBezTo>
                  <a:pt x="2625687" y="335928"/>
                  <a:pt x="2616171" y="331839"/>
                  <a:pt x="2607189" y="326168"/>
                </a:cubicBezTo>
                <a:cubicBezTo>
                  <a:pt x="2598207" y="320496"/>
                  <a:pt x="2590479" y="312864"/>
                  <a:pt x="2584005" y="303271"/>
                </a:cubicBezTo>
                <a:cubicBezTo>
                  <a:pt x="2577531" y="293679"/>
                  <a:pt x="2573579" y="281289"/>
                  <a:pt x="2572149" y="266102"/>
                </a:cubicBezTo>
                <a:cubicBezTo>
                  <a:pt x="2572149" y="249944"/>
                  <a:pt x="2577116" y="236157"/>
                  <a:pt x="2587050" y="224741"/>
                </a:cubicBezTo>
                <a:cubicBezTo>
                  <a:pt x="2596984" y="213324"/>
                  <a:pt x="2610647" y="207616"/>
                  <a:pt x="2628039" y="207616"/>
                </a:cubicBezTo>
                <a:cubicBezTo>
                  <a:pt x="2634130" y="207616"/>
                  <a:pt x="2640340" y="208754"/>
                  <a:pt x="2646671" y="211032"/>
                </a:cubicBezTo>
                <a:cubicBezTo>
                  <a:pt x="2653002" y="213310"/>
                  <a:pt x="2658831" y="216730"/>
                  <a:pt x="2664158" y="221293"/>
                </a:cubicBezTo>
                <a:cubicBezTo>
                  <a:pt x="2669484" y="225855"/>
                  <a:pt x="2673787" y="231539"/>
                  <a:pt x="2677065" y="238345"/>
                </a:cubicBezTo>
                <a:cubicBezTo>
                  <a:pt x="2680344" y="245150"/>
                  <a:pt x="2681984" y="252648"/>
                  <a:pt x="2681984" y="260838"/>
                </a:cubicBezTo>
                <a:cubicBezTo>
                  <a:pt x="2681984" y="269830"/>
                  <a:pt x="2680236" y="276556"/>
                  <a:pt x="2676741" y="281013"/>
                </a:cubicBezTo>
                <a:cubicBezTo>
                  <a:pt x="2680501" y="278139"/>
                  <a:pt x="2686647" y="271276"/>
                  <a:pt x="2695179" y="260425"/>
                </a:cubicBezTo>
                <a:cubicBezTo>
                  <a:pt x="2703712" y="249573"/>
                  <a:pt x="2714909" y="234987"/>
                  <a:pt x="2728770" y="216667"/>
                </a:cubicBezTo>
                <a:cubicBezTo>
                  <a:pt x="2776161" y="249686"/>
                  <a:pt x="2799856" y="289385"/>
                  <a:pt x="2799856" y="335764"/>
                </a:cubicBezTo>
                <a:cubicBezTo>
                  <a:pt x="2799856" y="353211"/>
                  <a:pt x="2796889" y="369981"/>
                  <a:pt x="2790956" y="386072"/>
                </a:cubicBezTo>
                <a:cubicBezTo>
                  <a:pt x="2785022" y="402162"/>
                  <a:pt x="2776270" y="416478"/>
                  <a:pt x="2764700" y="429018"/>
                </a:cubicBezTo>
                <a:cubicBezTo>
                  <a:pt x="2753130" y="441558"/>
                  <a:pt x="2738993" y="451548"/>
                  <a:pt x="2722288" y="458988"/>
                </a:cubicBezTo>
                <a:cubicBezTo>
                  <a:pt x="2705583" y="466428"/>
                  <a:pt x="2686560" y="470148"/>
                  <a:pt x="2665220" y="470148"/>
                </a:cubicBezTo>
                <a:lnTo>
                  <a:pt x="2661725" y="470148"/>
                </a:lnTo>
                <a:cubicBezTo>
                  <a:pt x="2630401" y="469227"/>
                  <a:pt x="2604100" y="460376"/>
                  <a:pt x="2582822" y="443595"/>
                </a:cubicBezTo>
                <a:cubicBezTo>
                  <a:pt x="2561545" y="426813"/>
                  <a:pt x="2544160" y="406053"/>
                  <a:pt x="2530667" y="381315"/>
                </a:cubicBezTo>
                <a:cubicBezTo>
                  <a:pt x="2517175" y="356577"/>
                  <a:pt x="2506993" y="329462"/>
                  <a:pt x="2500122" y="299970"/>
                </a:cubicBezTo>
                <a:cubicBezTo>
                  <a:pt x="2493250" y="270477"/>
                  <a:pt x="2488921" y="239483"/>
                  <a:pt x="2487135" y="206988"/>
                </a:cubicBezTo>
                <a:close/>
                <a:moveTo>
                  <a:pt x="969146" y="192882"/>
                </a:moveTo>
                <a:lnTo>
                  <a:pt x="978930" y="192882"/>
                </a:lnTo>
                <a:cubicBezTo>
                  <a:pt x="997438" y="192882"/>
                  <a:pt x="1014392" y="196021"/>
                  <a:pt x="1029792" y="202300"/>
                </a:cubicBezTo>
                <a:cubicBezTo>
                  <a:pt x="1045193" y="208578"/>
                  <a:pt x="1058247" y="216824"/>
                  <a:pt x="1068956" y="227038"/>
                </a:cubicBezTo>
                <a:cubicBezTo>
                  <a:pt x="1079664" y="237251"/>
                  <a:pt x="1087952" y="249144"/>
                  <a:pt x="1093819" y="262716"/>
                </a:cubicBezTo>
                <a:cubicBezTo>
                  <a:pt x="1099686" y="276289"/>
                  <a:pt x="1102620" y="289964"/>
                  <a:pt x="1102620" y="303742"/>
                </a:cubicBezTo>
                <a:cubicBezTo>
                  <a:pt x="1102620" y="329624"/>
                  <a:pt x="1093708" y="353869"/>
                  <a:pt x="1075883" y="376476"/>
                </a:cubicBezTo>
                <a:cubicBezTo>
                  <a:pt x="1058059" y="399082"/>
                  <a:pt x="1030813" y="414952"/>
                  <a:pt x="994145" y="424084"/>
                </a:cubicBezTo>
                <a:cubicBezTo>
                  <a:pt x="1021855" y="438943"/>
                  <a:pt x="1046354" y="455632"/>
                  <a:pt x="1067642" y="474151"/>
                </a:cubicBezTo>
                <a:cubicBezTo>
                  <a:pt x="1088931" y="492670"/>
                  <a:pt x="1109739" y="512373"/>
                  <a:pt x="1130068" y="533260"/>
                </a:cubicBezTo>
                <a:lnTo>
                  <a:pt x="1130068" y="572617"/>
                </a:lnTo>
                <a:cubicBezTo>
                  <a:pt x="1104828" y="555839"/>
                  <a:pt x="1083466" y="540100"/>
                  <a:pt x="1065984" y="525401"/>
                </a:cubicBezTo>
                <a:cubicBezTo>
                  <a:pt x="1048501" y="510702"/>
                  <a:pt x="1031066" y="497750"/>
                  <a:pt x="1013677" y="486546"/>
                </a:cubicBezTo>
                <a:cubicBezTo>
                  <a:pt x="996289" y="475342"/>
                  <a:pt x="979198" y="466104"/>
                  <a:pt x="962406" y="458831"/>
                </a:cubicBezTo>
                <a:cubicBezTo>
                  <a:pt x="945614" y="451558"/>
                  <a:pt x="928017" y="447210"/>
                  <a:pt x="909613" y="445787"/>
                </a:cubicBezTo>
                <a:lnTo>
                  <a:pt x="855575" y="358587"/>
                </a:lnTo>
                <a:cubicBezTo>
                  <a:pt x="890910" y="367774"/>
                  <a:pt x="918511" y="372368"/>
                  <a:pt x="938380" y="372368"/>
                </a:cubicBezTo>
                <a:cubicBezTo>
                  <a:pt x="958569" y="372368"/>
                  <a:pt x="975916" y="369475"/>
                  <a:pt x="990420" y="363688"/>
                </a:cubicBezTo>
                <a:cubicBezTo>
                  <a:pt x="1004924" y="357901"/>
                  <a:pt x="1016755" y="350745"/>
                  <a:pt x="1025915" y="342220"/>
                </a:cubicBezTo>
                <a:cubicBezTo>
                  <a:pt x="1035075" y="333695"/>
                  <a:pt x="1041889" y="324572"/>
                  <a:pt x="1046358" y="314850"/>
                </a:cubicBezTo>
                <a:cubicBezTo>
                  <a:pt x="1050826" y="305129"/>
                  <a:pt x="1053060" y="296428"/>
                  <a:pt x="1053060" y="288747"/>
                </a:cubicBezTo>
                <a:cubicBezTo>
                  <a:pt x="1053060" y="273399"/>
                  <a:pt x="1048383" y="261733"/>
                  <a:pt x="1039027" y="253748"/>
                </a:cubicBezTo>
                <a:cubicBezTo>
                  <a:pt x="1029672" y="245764"/>
                  <a:pt x="1015765" y="241772"/>
                  <a:pt x="997305" y="241772"/>
                </a:cubicBezTo>
                <a:lnTo>
                  <a:pt x="995464" y="241772"/>
                </a:lnTo>
                <a:lnTo>
                  <a:pt x="995464" y="241008"/>
                </a:lnTo>
                <a:lnTo>
                  <a:pt x="995407" y="241772"/>
                </a:lnTo>
                <a:lnTo>
                  <a:pt x="992042" y="241772"/>
                </a:lnTo>
                <a:cubicBezTo>
                  <a:pt x="993360" y="241772"/>
                  <a:pt x="993910" y="241882"/>
                  <a:pt x="993690" y="242101"/>
                </a:cubicBezTo>
                <a:lnTo>
                  <a:pt x="995359" y="242411"/>
                </a:lnTo>
                <a:lnTo>
                  <a:pt x="994135" y="258831"/>
                </a:lnTo>
                <a:cubicBezTo>
                  <a:pt x="993249" y="264449"/>
                  <a:pt x="991920" y="269743"/>
                  <a:pt x="990148" y="274714"/>
                </a:cubicBezTo>
                <a:cubicBezTo>
                  <a:pt x="986604" y="284655"/>
                  <a:pt x="981663" y="293171"/>
                  <a:pt x="975325" y="300263"/>
                </a:cubicBezTo>
                <a:cubicBezTo>
                  <a:pt x="968987" y="307354"/>
                  <a:pt x="961834" y="312773"/>
                  <a:pt x="953867" y="316519"/>
                </a:cubicBezTo>
                <a:cubicBezTo>
                  <a:pt x="945900" y="320266"/>
                  <a:pt x="937822" y="322139"/>
                  <a:pt x="929632" y="322139"/>
                </a:cubicBezTo>
                <a:cubicBezTo>
                  <a:pt x="915142" y="322139"/>
                  <a:pt x="902958" y="317569"/>
                  <a:pt x="893079" y="308430"/>
                </a:cubicBezTo>
                <a:cubicBezTo>
                  <a:pt x="883201" y="299291"/>
                  <a:pt x="878262" y="288244"/>
                  <a:pt x="878262" y="275289"/>
                </a:cubicBezTo>
                <a:cubicBezTo>
                  <a:pt x="878262" y="264776"/>
                  <a:pt x="881026" y="255063"/>
                  <a:pt x="886554" y="246151"/>
                </a:cubicBezTo>
                <a:cubicBezTo>
                  <a:pt x="892083" y="237239"/>
                  <a:pt x="898835" y="229378"/>
                  <a:pt x="906809" y="222569"/>
                </a:cubicBezTo>
                <a:cubicBezTo>
                  <a:pt x="914783" y="215760"/>
                  <a:pt x="923367" y="210054"/>
                  <a:pt x="932562" y="205449"/>
                </a:cubicBezTo>
                <a:cubicBezTo>
                  <a:pt x="941756" y="200845"/>
                  <a:pt x="950815" y="197535"/>
                  <a:pt x="959738" y="195519"/>
                </a:cubicBezTo>
                <a:close/>
                <a:moveTo>
                  <a:pt x="2936405" y="186184"/>
                </a:moveTo>
                <a:lnTo>
                  <a:pt x="2936405" y="201829"/>
                </a:lnTo>
                <a:cubicBezTo>
                  <a:pt x="2942280" y="208721"/>
                  <a:pt x="2948912" y="214799"/>
                  <a:pt x="2956304" y="220063"/>
                </a:cubicBezTo>
                <a:cubicBezTo>
                  <a:pt x="2963695" y="225327"/>
                  <a:pt x="2970429" y="229371"/>
                  <a:pt x="2976505" y="232197"/>
                </a:cubicBezTo>
                <a:cubicBezTo>
                  <a:pt x="2982582" y="235022"/>
                  <a:pt x="2987913" y="236911"/>
                  <a:pt x="2992500" y="237863"/>
                </a:cubicBezTo>
                <a:lnTo>
                  <a:pt x="3003377" y="239278"/>
                </a:lnTo>
                <a:lnTo>
                  <a:pt x="3003336" y="186352"/>
                </a:lnTo>
                <a:close/>
                <a:moveTo>
                  <a:pt x="2009629" y="186184"/>
                </a:moveTo>
                <a:cubicBezTo>
                  <a:pt x="2026052" y="187656"/>
                  <a:pt x="2040395" y="195726"/>
                  <a:pt x="2052659" y="210394"/>
                </a:cubicBezTo>
                <a:lnTo>
                  <a:pt x="2069979" y="250320"/>
                </a:lnTo>
                <a:lnTo>
                  <a:pt x="2072657" y="247852"/>
                </a:lnTo>
                <a:cubicBezTo>
                  <a:pt x="2076445" y="245019"/>
                  <a:pt x="2080307" y="242293"/>
                  <a:pt x="2084241" y="239674"/>
                </a:cubicBezTo>
                <a:cubicBezTo>
                  <a:pt x="2088176" y="237054"/>
                  <a:pt x="2093227" y="235744"/>
                  <a:pt x="2099394" y="235744"/>
                </a:cubicBezTo>
                <a:cubicBezTo>
                  <a:pt x="2106496" y="235744"/>
                  <a:pt x="2113601" y="238027"/>
                  <a:pt x="2120710" y="242593"/>
                </a:cubicBezTo>
                <a:cubicBezTo>
                  <a:pt x="2127819" y="247159"/>
                  <a:pt x="2134366" y="252206"/>
                  <a:pt x="2140352" y="257735"/>
                </a:cubicBezTo>
                <a:cubicBezTo>
                  <a:pt x="2146337" y="263264"/>
                  <a:pt x="2152198" y="269611"/>
                  <a:pt x="2157932" y="276775"/>
                </a:cubicBezTo>
                <a:lnTo>
                  <a:pt x="2158908" y="278712"/>
                </a:lnTo>
                <a:lnTo>
                  <a:pt x="2158853" y="186184"/>
                </a:lnTo>
                <a:close/>
                <a:moveTo>
                  <a:pt x="122832" y="186184"/>
                </a:moveTo>
                <a:cubicBezTo>
                  <a:pt x="139492" y="187084"/>
                  <a:pt x="154119" y="194812"/>
                  <a:pt x="166715" y="209368"/>
                </a:cubicBezTo>
                <a:lnTo>
                  <a:pt x="184599" y="250245"/>
                </a:lnTo>
                <a:lnTo>
                  <a:pt x="194838" y="241489"/>
                </a:lnTo>
                <a:cubicBezTo>
                  <a:pt x="199966" y="237659"/>
                  <a:pt x="206129" y="235744"/>
                  <a:pt x="213329" y="235744"/>
                </a:cubicBezTo>
                <a:cubicBezTo>
                  <a:pt x="220431" y="235744"/>
                  <a:pt x="227538" y="238022"/>
                  <a:pt x="234650" y="242577"/>
                </a:cubicBezTo>
                <a:cubicBezTo>
                  <a:pt x="241763" y="247133"/>
                  <a:pt x="248322" y="252180"/>
                  <a:pt x="254329" y="257720"/>
                </a:cubicBezTo>
                <a:cubicBezTo>
                  <a:pt x="260335" y="263259"/>
                  <a:pt x="266127" y="269502"/>
                  <a:pt x="271705" y="276451"/>
                </a:cubicBezTo>
                <a:lnTo>
                  <a:pt x="272306" y="277691"/>
                </a:lnTo>
                <a:lnTo>
                  <a:pt x="272233" y="186184"/>
                </a:lnTo>
                <a:close/>
                <a:moveTo>
                  <a:pt x="2237182" y="141313"/>
                </a:moveTo>
                <a:lnTo>
                  <a:pt x="2448333" y="141313"/>
                </a:lnTo>
                <a:lnTo>
                  <a:pt x="2468531" y="141313"/>
                </a:lnTo>
                <a:lnTo>
                  <a:pt x="2823809" y="141313"/>
                </a:lnTo>
                <a:lnTo>
                  <a:pt x="2852440" y="186184"/>
                </a:lnTo>
                <a:lnTo>
                  <a:pt x="2496460" y="186184"/>
                </a:lnTo>
                <a:lnTo>
                  <a:pt x="2480397" y="186184"/>
                </a:lnTo>
                <a:cubicBezTo>
                  <a:pt x="2461436" y="189477"/>
                  <a:pt x="2443290" y="197078"/>
                  <a:pt x="2425961" y="208986"/>
                </a:cubicBezTo>
                <a:cubicBezTo>
                  <a:pt x="2408632" y="220895"/>
                  <a:pt x="2392025" y="238113"/>
                  <a:pt x="2376140" y="260639"/>
                </a:cubicBezTo>
                <a:cubicBezTo>
                  <a:pt x="2371563" y="268369"/>
                  <a:pt x="2367370" y="275807"/>
                  <a:pt x="2363561" y="282955"/>
                </a:cubicBezTo>
                <a:cubicBezTo>
                  <a:pt x="2359752" y="290102"/>
                  <a:pt x="2356332" y="297978"/>
                  <a:pt x="2353301" y="306583"/>
                </a:cubicBezTo>
                <a:cubicBezTo>
                  <a:pt x="2350270" y="315189"/>
                  <a:pt x="2347825" y="324509"/>
                  <a:pt x="2345965" y="334544"/>
                </a:cubicBezTo>
                <a:cubicBezTo>
                  <a:pt x="2344106" y="344580"/>
                  <a:pt x="2343177" y="356166"/>
                  <a:pt x="2343177" y="369302"/>
                </a:cubicBezTo>
                <a:cubicBezTo>
                  <a:pt x="2343177" y="378497"/>
                  <a:pt x="2344568" y="388621"/>
                  <a:pt x="2347352" y="399675"/>
                </a:cubicBezTo>
                <a:cubicBezTo>
                  <a:pt x="2350135" y="410729"/>
                  <a:pt x="2354018" y="421504"/>
                  <a:pt x="2358999" y="432000"/>
                </a:cubicBezTo>
                <a:cubicBezTo>
                  <a:pt x="2363980" y="442496"/>
                  <a:pt x="2370149" y="452125"/>
                  <a:pt x="2377505" y="460887"/>
                </a:cubicBezTo>
                <a:cubicBezTo>
                  <a:pt x="2381184" y="465268"/>
                  <a:pt x="2384230" y="469066"/>
                  <a:pt x="2386645" y="472281"/>
                </a:cubicBezTo>
                <a:lnTo>
                  <a:pt x="2388622" y="475198"/>
                </a:lnTo>
                <a:lnTo>
                  <a:pt x="2388048" y="465931"/>
                </a:lnTo>
                <a:cubicBezTo>
                  <a:pt x="2388048" y="454476"/>
                  <a:pt x="2391090" y="444542"/>
                  <a:pt x="2397173" y="436128"/>
                </a:cubicBezTo>
                <a:cubicBezTo>
                  <a:pt x="2403257" y="427715"/>
                  <a:pt x="2413006" y="423205"/>
                  <a:pt x="2426421" y="422598"/>
                </a:cubicBezTo>
                <a:cubicBezTo>
                  <a:pt x="2432512" y="422598"/>
                  <a:pt x="2438811" y="423892"/>
                  <a:pt x="2445320" y="426480"/>
                </a:cubicBezTo>
                <a:cubicBezTo>
                  <a:pt x="2451829" y="429068"/>
                  <a:pt x="2457363" y="432630"/>
                  <a:pt x="2461922" y="437164"/>
                </a:cubicBezTo>
                <a:cubicBezTo>
                  <a:pt x="2466481" y="441699"/>
                  <a:pt x="2470154" y="446987"/>
                  <a:pt x="2472941" y="453028"/>
                </a:cubicBezTo>
                <a:cubicBezTo>
                  <a:pt x="2475728" y="459070"/>
                  <a:pt x="2477122" y="465115"/>
                  <a:pt x="2477122" y="471163"/>
                </a:cubicBezTo>
                <a:cubicBezTo>
                  <a:pt x="2477122" y="476668"/>
                  <a:pt x="2475966" y="482350"/>
                  <a:pt x="2473653" y="488210"/>
                </a:cubicBezTo>
                <a:cubicBezTo>
                  <a:pt x="2471340" y="494070"/>
                  <a:pt x="2467789" y="499503"/>
                  <a:pt x="2463000" y="504509"/>
                </a:cubicBezTo>
                <a:cubicBezTo>
                  <a:pt x="2458211" y="509514"/>
                  <a:pt x="2451897" y="513522"/>
                  <a:pt x="2444059" y="516532"/>
                </a:cubicBezTo>
                <a:cubicBezTo>
                  <a:pt x="2436221" y="519542"/>
                  <a:pt x="2426987" y="521048"/>
                  <a:pt x="2416355" y="521048"/>
                </a:cubicBezTo>
                <a:cubicBezTo>
                  <a:pt x="2402102" y="521048"/>
                  <a:pt x="2387828" y="517662"/>
                  <a:pt x="2373534" y="510892"/>
                </a:cubicBezTo>
                <a:cubicBezTo>
                  <a:pt x="2359240" y="504121"/>
                  <a:pt x="2346414" y="493925"/>
                  <a:pt x="2335056" y="480304"/>
                </a:cubicBezTo>
                <a:cubicBezTo>
                  <a:pt x="2323699" y="466683"/>
                  <a:pt x="2314289" y="449741"/>
                  <a:pt x="2306828" y="429478"/>
                </a:cubicBezTo>
                <a:cubicBezTo>
                  <a:pt x="2299367" y="409215"/>
                  <a:pt x="2295410" y="385048"/>
                  <a:pt x="2294956" y="356975"/>
                </a:cubicBezTo>
                <a:cubicBezTo>
                  <a:pt x="2294084" y="315606"/>
                  <a:pt x="2300888" y="279810"/>
                  <a:pt x="2315367" y="249589"/>
                </a:cubicBezTo>
                <a:cubicBezTo>
                  <a:pt x="2329847" y="219367"/>
                  <a:pt x="2347875" y="198232"/>
                  <a:pt x="2369453" y="186184"/>
                </a:cubicBezTo>
                <a:lnTo>
                  <a:pt x="2262590" y="186184"/>
                </a:lnTo>
                <a:close/>
                <a:moveTo>
                  <a:pt x="1886609" y="141313"/>
                </a:moveTo>
                <a:lnTo>
                  <a:pt x="2233643" y="141313"/>
                </a:lnTo>
                <a:lnTo>
                  <a:pt x="2261572" y="186184"/>
                </a:lnTo>
                <a:lnTo>
                  <a:pt x="2207073" y="186184"/>
                </a:lnTo>
                <a:lnTo>
                  <a:pt x="2207073" y="547240"/>
                </a:lnTo>
                <a:cubicBezTo>
                  <a:pt x="2215159" y="551105"/>
                  <a:pt x="2226375" y="557562"/>
                  <a:pt x="2240722" y="566610"/>
                </a:cubicBezTo>
                <a:cubicBezTo>
                  <a:pt x="2255069" y="575658"/>
                  <a:pt x="2270980" y="589845"/>
                  <a:pt x="2288455" y="609169"/>
                </a:cubicBezTo>
                <a:cubicBezTo>
                  <a:pt x="2292746" y="615364"/>
                  <a:pt x="2295686" y="620575"/>
                  <a:pt x="2297277" y="624803"/>
                </a:cubicBezTo>
                <a:cubicBezTo>
                  <a:pt x="2298868" y="629031"/>
                  <a:pt x="2299663" y="634252"/>
                  <a:pt x="2299663" y="640468"/>
                </a:cubicBezTo>
                <a:lnTo>
                  <a:pt x="2299663" y="657672"/>
                </a:lnTo>
                <a:cubicBezTo>
                  <a:pt x="2267021" y="638061"/>
                  <a:pt x="2243340" y="623136"/>
                  <a:pt x="2228620" y="612894"/>
                </a:cubicBezTo>
                <a:cubicBezTo>
                  <a:pt x="2213900" y="602653"/>
                  <a:pt x="2204377" y="594808"/>
                  <a:pt x="2200052" y="589360"/>
                </a:cubicBezTo>
                <a:cubicBezTo>
                  <a:pt x="2199675" y="593783"/>
                  <a:pt x="2197490" y="599985"/>
                  <a:pt x="2193496" y="607966"/>
                </a:cubicBezTo>
                <a:cubicBezTo>
                  <a:pt x="2189502" y="615946"/>
                  <a:pt x="2184194" y="623364"/>
                  <a:pt x="2177574" y="630218"/>
                </a:cubicBezTo>
                <a:cubicBezTo>
                  <a:pt x="2170953" y="637073"/>
                  <a:pt x="2162594" y="642901"/>
                  <a:pt x="2152496" y="647704"/>
                </a:cubicBezTo>
                <a:cubicBezTo>
                  <a:pt x="2142398" y="652508"/>
                  <a:pt x="2130627" y="655384"/>
                  <a:pt x="2117183" y="656332"/>
                </a:cubicBezTo>
                <a:lnTo>
                  <a:pt x="2114986" y="656332"/>
                </a:lnTo>
                <a:cubicBezTo>
                  <a:pt x="2108030" y="656332"/>
                  <a:pt x="2100693" y="655401"/>
                  <a:pt x="2092974" y="653538"/>
                </a:cubicBezTo>
                <a:cubicBezTo>
                  <a:pt x="2085255" y="651676"/>
                  <a:pt x="2077765" y="648336"/>
                  <a:pt x="2070507" y="643519"/>
                </a:cubicBezTo>
                <a:cubicBezTo>
                  <a:pt x="2063248" y="638701"/>
                  <a:pt x="2057114" y="632426"/>
                  <a:pt x="2052105" y="624693"/>
                </a:cubicBezTo>
                <a:cubicBezTo>
                  <a:pt x="2047096" y="616960"/>
                  <a:pt x="2044591" y="607177"/>
                  <a:pt x="2044591" y="595345"/>
                </a:cubicBezTo>
                <a:cubicBezTo>
                  <a:pt x="2044591" y="587630"/>
                  <a:pt x="2046838" y="579795"/>
                  <a:pt x="2051330" y="571842"/>
                </a:cubicBezTo>
                <a:cubicBezTo>
                  <a:pt x="2055823" y="563889"/>
                  <a:pt x="2062191" y="556979"/>
                  <a:pt x="2070433" y="551112"/>
                </a:cubicBezTo>
                <a:cubicBezTo>
                  <a:pt x="2078676" y="545245"/>
                  <a:pt x="2088411" y="540330"/>
                  <a:pt x="2099640" y="536368"/>
                </a:cubicBezTo>
                <a:cubicBezTo>
                  <a:pt x="2110868" y="532405"/>
                  <a:pt x="2123427" y="530424"/>
                  <a:pt x="2137317" y="530424"/>
                </a:cubicBezTo>
                <a:cubicBezTo>
                  <a:pt x="2140017" y="530424"/>
                  <a:pt x="2143578" y="530562"/>
                  <a:pt x="2148001" y="530837"/>
                </a:cubicBezTo>
                <a:cubicBezTo>
                  <a:pt x="2152424" y="531113"/>
                  <a:pt x="2155595" y="531414"/>
                  <a:pt x="2157513" y="531742"/>
                </a:cubicBezTo>
                <a:lnTo>
                  <a:pt x="2158853" y="531879"/>
                </a:lnTo>
                <a:lnTo>
                  <a:pt x="2158853" y="354547"/>
                </a:lnTo>
                <a:cubicBezTo>
                  <a:pt x="2158853" y="352043"/>
                  <a:pt x="2157683" y="348054"/>
                  <a:pt x="2155342" y="342581"/>
                </a:cubicBezTo>
                <a:cubicBezTo>
                  <a:pt x="2153002" y="337108"/>
                  <a:pt x="2149986" y="331595"/>
                  <a:pt x="2146296" y="326042"/>
                </a:cubicBezTo>
                <a:cubicBezTo>
                  <a:pt x="2142605" y="320489"/>
                  <a:pt x="2138752" y="315883"/>
                  <a:pt x="2134738" y="312224"/>
                </a:cubicBezTo>
                <a:cubicBezTo>
                  <a:pt x="2130723" y="308565"/>
                  <a:pt x="2127233" y="306735"/>
                  <a:pt x="2124268" y="306735"/>
                </a:cubicBezTo>
                <a:cubicBezTo>
                  <a:pt x="2118945" y="306735"/>
                  <a:pt x="2111117" y="311810"/>
                  <a:pt x="2100786" y="321961"/>
                </a:cubicBezTo>
                <a:cubicBezTo>
                  <a:pt x="2090454" y="332111"/>
                  <a:pt x="2079271" y="343860"/>
                  <a:pt x="2067236" y="357205"/>
                </a:cubicBezTo>
                <a:cubicBezTo>
                  <a:pt x="2060302" y="364621"/>
                  <a:pt x="2053659" y="371728"/>
                  <a:pt x="2047307" y="378527"/>
                </a:cubicBezTo>
                <a:cubicBezTo>
                  <a:pt x="2040955" y="385325"/>
                  <a:pt x="2034729" y="391436"/>
                  <a:pt x="2028628" y="396860"/>
                </a:cubicBezTo>
                <a:cubicBezTo>
                  <a:pt x="2022527" y="402284"/>
                  <a:pt x="2016311" y="406896"/>
                  <a:pt x="2009980" y="410694"/>
                </a:cubicBezTo>
                <a:cubicBezTo>
                  <a:pt x="2003649" y="414493"/>
                  <a:pt x="1997588" y="416392"/>
                  <a:pt x="1991798" y="416392"/>
                </a:cubicBezTo>
                <a:cubicBezTo>
                  <a:pt x="1983573" y="416392"/>
                  <a:pt x="1975555" y="413218"/>
                  <a:pt x="1967745" y="406870"/>
                </a:cubicBezTo>
                <a:cubicBezTo>
                  <a:pt x="1959935" y="400521"/>
                  <a:pt x="1952708" y="393111"/>
                  <a:pt x="1946063" y="384638"/>
                </a:cubicBezTo>
                <a:cubicBezTo>
                  <a:pt x="1939418" y="376165"/>
                  <a:pt x="1933772" y="367164"/>
                  <a:pt x="1929126" y="357634"/>
                </a:cubicBezTo>
                <a:cubicBezTo>
                  <a:pt x="1924480" y="348105"/>
                  <a:pt x="1921906" y="337326"/>
                  <a:pt x="1921403" y="325299"/>
                </a:cubicBezTo>
                <a:lnTo>
                  <a:pt x="1960300" y="323541"/>
                </a:lnTo>
                <a:cubicBezTo>
                  <a:pt x="1962965" y="335673"/>
                  <a:pt x="1965996" y="342974"/>
                  <a:pt x="1969394" y="345443"/>
                </a:cubicBezTo>
                <a:cubicBezTo>
                  <a:pt x="1972791" y="347913"/>
                  <a:pt x="1974350" y="349148"/>
                  <a:pt x="1974071" y="349148"/>
                </a:cubicBezTo>
                <a:cubicBezTo>
                  <a:pt x="1975508" y="349148"/>
                  <a:pt x="1979698" y="346172"/>
                  <a:pt x="1986639" y="340221"/>
                </a:cubicBezTo>
                <a:cubicBezTo>
                  <a:pt x="1993580" y="334271"/>
                  <a:pt x="2000918" y="327115"/>
                  <a:pt x="2008651" y="318754"/>
                </a:cubicBezTo>
                <a:cubicBezTo>
                  <a:pt x="2016384" y="310392"/>
                  <a:pt x="2023148" y="302171"/>
                  <a:pt x="2028942" y="294089"/>
                </a:cubicBezTo>
                <a:cubicBezTo>
                  <a:pt x="2034736" y="286007"/>
                  <a:pt x="2037632" y="280525"/>
                  <a:pt x="2037632" y="277644"/>
                </a:cubicBezTo>
                <a:cubicBezTo>
                  <a:pt x="2037632" y="266928"/>
                  <a:pt x="2036021" y="258433"/>
                  <a:pt x="2032798" y="252158"/>
                </a:cubicBezTo>
                <a:cubicBezTo>
                  <a:pt x="2029575" y="245882"/>
                  <a:pt x="2025167" y="240811"/>
                  <a:pt x="2019576" y="236942"/>
                </a:cubicBezTo>
                <a:cubicBezTo>
                  <a:pt x="2013984" y="233074"/>
                  <a:pt x="2007198" y="229915"/>
                  <a:pt x="1999217" y="227467"/>
                </a:cubicBezTo>
                <a:cubicBezTo>
                  <a:pt x="1991236" y="225018"/>
                  <a:pt x="1983657" y="222848"/>
                  <a:pt x="1976478" y="220958"/>
                </a:cubicBezTo>
                <a:cubicBezTo>
                  <a:pt x="1967486" y="219158"/>
                  <a:pt x="1958687" y="217007"/>
                  <a:pt x="1950081" y="214506"/>
                </a:cubicBezTo>
                <a:cubicBezTo>
                  <a:pt x="1941476" y="212005"/>
                  <a:pt x="1932416" y="207671"/>
                  <a:pt x="1922900" y="201504"/>
                </a:cubicBezTo>
                <a:lnTo>
                  <a:pt x="1918944" y="186184"/>
                </a:lnTo>
                <a:lnTo>
                  <a:pt x="1911368" y="186184"/>
                </a:lnTo>
                <a:close/>
                <a:moveTo>
                  <a:pt x="0" y="141313"/>
                </a:moveTo>
                <a:lnTo>
                  <a:pt x="347693" y="141313"/>
                </a:lnTo>
                <a:lnTo>
                  <a:pt x="375622" y="186184"/>
                </a:lnTo>
                <a:lnTo>
                  <a:pt x="321123" y="186184"/>
                </a:lnTo>
                <a:lnTo>
                  <a:pt x="321123" y="527745"/>
                </a:lnTo>
                <a:lnTo>
                  <a:pt x="272233" y="492605"/>
                </a:lnTo>
                <a:lnTo>
                  <a:pt x="272233" y="354474"/>
                </a:lnTo>
                <a:cubicBezTo>
                  <a:pt x="272233" y="351935"/>
                  <a:pt x="271150" y="347909"/>
                  <a:pt x="268984" y="342398"/>
                </a:cubicBezTo>
                <a:cubicBezTo>
                  <a:pt x="266818" y="336887"/>
                  <a:pt x="263911" y="331391"/>
                  <a:pt x="260262" y="325911"/>
                </a:cubicBezTo>
                <a:cubicBezTo>
                  <a:pt x="256613" y="320431"/>
                  <a:pt x="252783" y="315865"/>
                  <a:pt x="248772" y="312213"/>
                </a:cubicBezTo>
                <a:cubicBezTo>
                  <a:pt x="244761" y="308561"/>
                  <a:pt x="241273" y="306735"/>
                  <a:pt x="238308" y="306735"/>
                </a:cubicBezTo>
                <a:cubicBezTo>
                  <a:pt x="235894" y="306735"/>
                  <a:pt x="232683" y="308012"/>
                  <a:pt x="228675" y="310565"/>
                </a:cubicBezTo>
                <a:cubicBezTo>
                  <a:pt x="224667" y="313118"/>
                  <a:pt x="220050" y="316701"/>
                  <a:pt x="214825" y="321312"/>
                </a:cubicBezTo>
                <a:cubicBezTo>
                  <a:pt x="209600" y="325923"/>
                  <a:pt x="204124" y="331417"/>
                  <a:pt x="198396" y="337794"/>
                </a:cubicBezTo>
                <a:cubicBezTo>
                  <a:pt x="192668" y="344170"/>
                  <a:pt x="186554" y="350846"/>
                  <a:pt x="180052" y="357823"/>
                </a:cubicBezTo>
                <a:cubicBezTo>
                  <a:pt x="173501" y="364827"/>
                  <a:pt x="167050" y="371728"/>
                  <a:pt x="160698" y="378527"/>
                </a:cubicBezTo>
                <a:cubicBezTo>
                  <a:pt x="154346" y="385325"/>
                  <a:pt x="148090" y="391462"/>
                  <a:pt x="141930" y="396939"/>
                </a:cubicBezTo>
                <a:cubicBezTo>
                  <a:pt x="135770" y="402415"/>
                  <a:pt x="129693" y="407027"/>
                  <a:pt x="123701" y="410773"/>
                </a:cubicBezTo>
                <a:cubicBezTo>
                  <a:pt x="117708" y="414519"/>
                  <a:pt x="111757" y="416392"/>
                  <a:pt x="105848" y="416392"/>
                </a:cubicBezTo>
                <a:cubicBezTo>
                  <a:pt x="97644" y="416392"/>
                  <a:pt x="89515" y="413218"/>
                  <a:pt x="81461" y="406870"/>
                </a:cubicBezTo>
                <a:cubicBezTo>
                  <a:pt x="73406" y="400521"/>
                  <a:pt x="66179" y="393119"/>
                  <a:pt x="59778" y="384664"/>
                </a:cubicBezTo>
                <a:cubicBezTo>
                  <a:pt x="53377" y="376209"/>
                  <a:pt x="47858" y="367229"/>
                  <a:pt x="43218" y="357723"/>
                </a:cubicBezTo>
                <a:cubicBezTo>
                  <a:pt x="38579" y="348218"/>
                  <a:pt x="35774" y="337420"/>
                  <a:pt x="34805" y="325331"/>
                </a:cubicBezTo>
                <a:lnTo>
                  <a:pt x="73429" y="323541"/>
                </a:lnTo>
                <a:cubicBezTo>
                  <a:pt x="76610" y="335596"/>
                  <a:pt x="79924" y="342878"/>
                  <a:pt x="83370" y="345386"/>
                </a:cubicBezTo>
                <a:cubicBezTo>
                  <a:pt x="86817" y="347894"/>
                  <a:pt x="88181" y="349148"/>
                  <a:pt x="87462" y="349148"/>
                </a:cubicBezTo>
                <a:cubicBezTo>
                  <a:pt x="88920" y="349148"/>
                  <a:pt x="93240" y="346155"/>
                  <a:pt x="100422" y="340169"/>
                </a:cubicBezTo>
                <a:cubicBezTo>
                  <a:pt x="107604" y="334183"/>
                  <a:pt x="115046" y="327028"/>
                  <a:pt x="122748" y="318701"/>
                </a:cubicBezTo>
                <a:cubicBezTo>
                  <a:pt x="130450" y="310375"/>
                  <a:pt x="137198" y="302171"/>
                  <a:pt x="142992" y="294089"/>
                </a:cubicBezTo>
                <a:cubicBezTo>
                  <a:pt x="148786" y="286007"/>
                  <a:pt x="151683" y="280525"/>
                  <a:pt x="151683" y="277644"/>
                </a:cubicBezTo>
                <a:cubicBezTo>
                  <a:pt x="151683" y="266928"/>
                  <a:pt x="150071" y="258433"/>
                  <a:pt x="146848" y="252158"/>
                </a:cubicBezTo>
                <a:cubicBezTo>
                  <a:pt x="143625" y="245882"/>
                  <a:pt x="139221" y="240812"/>
                  <a:pt x="133637" y="236948"/>
                </a:cubicBezTo>
                <a:cubicBezTo>
                  <a:pt x="128052" y="233083"/>
                  <a:pt x="121097" y="229908"/>
                  <a:pt x="112770" y="227425"/>
                </a:cubicBezTo>
                <a:cubicBezTo>
                  <a:pt x="104444" y="224941"/>
                  <a:pt x="96814" y="222786"/>
                  <a:pt x="89879" y="220958"/>
                </a:cubicBezTo>
                <a:cubicBezTo>
                  <a:pt x="80678" y="219116"/>
                  <a:pt x="71940" y="216960"/>
                  <a:pt x="63666" y="214491"/>
                </a:cubicBezTo>
                <a:cubicBezTo>
                  <a:pt x="55392" y="212021"/>
                  <a:pt x="46281" y="207741"/>
                  <a:pt x="36333" y="201651"/>
                </a:cubicBezTo>
                <a:lnTo>
                  <a:pt x="32335" y="186184"/>
                </a:lnTo>
                <a:lnTo>
                  <a:pt x="25397" y="186184"/>
                </a:lnTo>
                <a:close/>
                <a:moveTo>
                  <a:pt x="3333702" y="77019"/>
                </a:moveTo>
                <a:cubicBezTo>
                  <a:pt x="3350864" y="83856"/>
                  <a:pt x="3361965" y="93260"/>
                  <a:pt x="3367005" y="105231"/>
                </a:cubicBezTo>
                <a:cubicBezTo>
                  <a:pt x="3372046" y="117202"/>
                  <a:pt x="3375606" y="127357"/>
                  <a:pt x="3377684" y="135693"/>
                </a:cubicBezTo>
                <a:lnTo>
                  <a:pt x="3379443" y="141313"/>
                </a:lnTo>
                <a:lnTo>
                  <a:pt x="3426836" y="141313"/>
                </a:lnTo>
                <a:lnTo>
                  <a:pt x="3455467" y="186184"/>
                </a:lnTo>
                <a:lnTo>
                  <a:pt x="3381923" y="186184"/>
                </a:lnTo>
                <a:lnTo>
                  <a:pt x="3381923" y="527745"/>
                </a:lnTo>
                <a:lnTo>
                  <a:pt x="3333702" y="492605"/>
                </a:lnTo>
                <a:lnTo>
                  <a:pt x="3333702" y="230721"/>
                </a:lnTo>
                <a:cubicBezTo>
                  <a:pt x="3333702" y="228782"/>
                  <a:pt x="3332623" y="225456"/>
                  <a:pt x="3330464" y="220743"/>
                </a:cubicBezTo>
                <a:cubicBezTo>
                  <a:pt x="3328304" y="216031"/>
                  <a:pt x="3325531" y="211132"/>
                  <a:pt x="3322144" y="206046"/>
                </a:cubicBezTo>
                <a:cubicBezTo>
                  <a:pt x="3318757" y="200960"/>
                  <a:pt x="3315449" y="196518"/>
                  <a:pt x="3312219" y="192719"/>
                </a:cubicBezTo>
                <a:cubicBezTo>
                  <a:pt x="3308989" y="188921"/>
                  <a:pt x="3306725" y="186742"/>
                  <a:pt x="3305427" y="186184"/>
                </a:cubicBezTo>
                <a:lnTo>
                  <a:pt x="3298508" y="186184"/>
                </a:lnTo>
                <a:lnTo>
                  <a:pt x="3274672" y="186184"/>
                </a:lnTo>
                <a:lnTo>
                  <a:pt x="3055008" y="186184"/>
                </a:lnTo>
                <a:lnTo>
                  <a:pt x="3063749" y="196433"/>
                </a:lnTo>
                <a:cubicBezTo>
                  <a:pt x="3067925" y="200273"/>
                  <a:pt x="3072451" y="203465"/>
                  <a:pt x="3077325" y="206009"/>
                </a:cubicBezTo>
                <a:cubicBezTo>
                  <a:pt x="3087075" y="211098"/>
                  <a:pt x="3097726" y="213643"/>
                  <a:pt x="3109279" y="213643"/>
                </a:cubicBezTo>
                <a:cubicBezTo>
                  <a:pt x="3112306" y="213643"/>
                  <a:pt x="3115137" y="213531"/>
                  <a:pt x="3117771" y="213308"/>
                </a:cubicBezTo>
                <a:cubicBezTo>
                  <a:pt x="3120404" y="213085"/>
                  <a:pt x="3122715" y="212973"/>
                  <a:pt x="3124703" y="212973"/>
                </a:cubicBezTo>
                <a:cubicBezTo>
                  <a:pt x="3126915" y="212527"/>
                  <a:pt x="3129604" y="212304"/>
                  <a:pt x="3132771" y="212304"/>
                </a:cubicBezTo>
                <a:cubicBezTo>
                  <a:pt x="3135939" y="212304"/>
                  <a:pt x="3139054" y="212304"/>
                  <a:pt x="3142116" y="212304"/>
                </a:cubicBezTo>
                <a:cubicBezTo>
                  <a:pt x="3156264" y="212304"/>
                  <a:pt x="3170627" y="214067"/>
                  <a:pt x="3185204" y="217593"/>
                </a:cubicBezTo>
                <a:cubicBezTo>
                  <a:pt x="3199781" y="221120"/>
                  <a:pt x="3213962" y="229542"/>
                  <a:pt x="3227747" y="242860"/>
                </a:cubicBezTo>
                <a:cubicBezTo>
                  <a:pt x="3238016" y="253129"/>
                  <a:pt x="3245605" y="265395"/>
                  <a:pt x="3250513" y="279658"/>
                </a:cubicBezTo>
                <a:cubicBezTo>
                  <a:pt x="3255420" y="293921"/>
                  <a:pt x="3257874" y="306564"/>
                  <a:pt x="3257874" y="317587"/>
                </a:cubicBezTo>
                <a:cubicBezTo>
                  <a:pt x="3257874" y="347669"/>
                  <a:pt x="3247689" y="374266"/>
                  <a:pt x="3227318" y="397378"/>
                </a:cubicBezTo>
                <a:cubicBezTo>
                  <a:pt x="3219051" y="405617"/>
                  <a:pt x="3209037" y="412615"/>
                  <a:pt x="3197274" y="418370"/>
                </a:cubicBezTo>
                <a:cubicBezTo>
                  <a:pt x="3185512" y="424126"/>
                  <a:pt x="3173440" y="428911"/>
                  <a:pt x="3161057" y="432727"/>
                </a:cubicBezTo>
                <a:lnTo>
                  <a:pt x="3166341" y="432727"/>
                </a:lnTo>
                <a:cubicBezTo>
                  <a:pt x="3176352" y="432030"/>
                  <a:pt x="3187963" y="436498"/>
                  <a:pt x="3201172" y="446132"/>
                </a:cubicBezTo>
                <a:cubicBezTo>
                  <a:pt x="3214382" y="455767"/>
                  <a:pt x="3226995" y="465724"/>
                  <a:pt x="3239012" y="476003"/>
                </a:cubicBezTo>
                <a:cubicBezTo>
                  <a:pt x="3251029" y="486283"/>
                  <a:pt x="3262878" y="496925"/>
                  <a:pt x="3274560" y="507930"/>
                </a:cubicBezTo>
                <a:cubicBezTo>
                  <a:pt x="3286242" y="518936"/>
                  <a:pt x="3297008" y="529601"/>
                  <a:pt x="3306859" y="539926"/>
                </a:cubicBezTo>
                <a:lnTo>
                  <a:pt x="3306859" y="577974"/>
                </a:lnTo>
                <a:cubicBezTo>
                  <a:pt x="3283062" y="562347"/>
                  <a:pt x="3263250" y="548433"/>
                  <a:pt x="3247420" y="536232"/>
                </a:cubicBezTo>
                <a:cubicBezTo>
                  <a:pt x="3231591" y="524030"/>
                  <a:pt x="3213665" y="508061"/>
                  <a:pt x="3193643" y="488325"/>
                </a:cubicBezTo>
                <a:lnTo>
                  <a:pt x="3194303" y="488325"/>
                </a:lnTo>
                <a:lnTo>
                  <a:pt x="3169512" y="485876"/>
                </a:lnTo>
                <a:cubicBezTo>
                  <a:pt x="3154534" y="477728"/>
                  <a:pt x="3138637" y="471200"/>
                  <a:pt x="3121820" y="466292"/>
                </a:cubicBezTo>
                <a:cubicBezTo>
                  <a:pt x="3105004" y="461384"/>
                  <a:pt x="3087202" y="456757"/>
                  <a:pt x="3068415" y="452411"/>
                </a:cubicBezTo>
                <a:lnTo>
                  <a:pt x="3020467" y="378553"/>
                </a:lnTo>
                <a:cubicBezTo>
                  <a:pt x="3036966" y="380813"/>
                  <a:pt x="3049436" y="382468"/>
                  <a:pt x="3057877" y="383518"/>
                </a:cubicBezTo>
                <a:cubicBezTo>
                  <a:pt x="3066318" y="384568"/>
                  <a:pt x="3074261" y="385093"/>
                  <a:pt x="3081705" y="385093"/>
                </a:cubicBezTo>
                <a:cubicBezTo>
                  <a:pt x="3126346" y="385093"/>
                  <a:pt x="3159501" y="377855"/>
                  <a:pt x="3181170" y="363379"/>
                </a:cubicBezTo>
                <a:cubicBezTo>
                  <a:pt x="3202838" y="348903"/>
                  <a:pt x="3213672" y="330388"/>
                  <a:pt x="3213672" y="307834"/>
                </a:cubicBezTo>
                <a:cubicBezTo>
                  <a:pt x="3213672" y="296058"/>
                  <a:pt x="3209532" y="286896"/>
                  <a:pt x="3201251" y="280349"/>
                </a:cubicBezTo>
                <a:cubicBezTo>
                  <a:pt x="3197110" y="277075"/>
                  <a:pt x="3192722" y="274620"/>
                  <a:pt x="3188087" y="272983"/>
                </a:cubicBezTo>
                <a:lnTo>
                  <a:pt x="3175480" y="270871"/>
                </a:lnTo>
                <a:lnTo>
                  <a:pt x="3164160" y="307693"/>
                </a:lnTo>
                <a:cubicBezTo>
                  <a:pt x="3155708" y="320358"/>
                  <a:pt x="3145746" y="331164"/>
                  <a:pt x="3134273" y="340112"/>
                </a:cubicBezTo>
                <a:cubicBezTo>
                  <a:pt x="3122800" y="349059"/>
                  <a:pt x="3110855" y="356225"/>
                  <a:pt x="3098437" y="361611"/>
                </a:cubicBezTo>
                <a:cubicBezTo>
                  <a:pt x="3086020" y="366997"/>
                  <a:pt x="3075534" y="369689"/>
                  <a:pt x="3066981" y="369689"/>
                </a:cubicBezTo>
                <a:cubicBezTo>
                  <a:pt x="3057040" y="369689"/>
                  <a:pt x="3047673" y="367492"/>
                  <a:pt x="3038879" y="363097"/>
                </a:cubicBezTo>
                <a:cubicBezTo>
                  <a:pt x="3030085" y="358702"/>
                  <a:pt x="3024419" y="353456"/>
                  <a:pt x="3021879" y="347358"/>
                </a:cubicBezTo>
                <a:cubicBezTo>
                  <a:pt x="3014052" y="358499"/>
                  <a:pt x="3002227" y="368802"/>
                  <a:pt x="2986405" y="378265"/>
                </a:cubicBezTo>
                <a:cubicBezTo>
                  <a:pt x="2970582" y="387728"/>
                  <a:pt x="2955175" y="392460"/>
                  <a:pt x="2940183" y="392460"/>
                </a:cubicBezTo>
                <a:cubicBezTo>
                  <a:pt x="2925533" y="392460"/>
                  <a:pt x="2912981" y="387233"/>
                  <a:pt x="2902527" y="376779"/>
                </a:cubicBezTo>
                <a:cubicBezTo>
                  <a:pt x="2892073" y="366325"/>
                  <a:pt x="2886846" y="352458"/>
                  <a:pt x="2886846" y="335178"/>
                </a:cubicBezTo>
                <a:lnTo>
                  <a:pt x="2886846" y="186184"/>
                </a:lnTo>
                <a:lnTo>
                  <a:pt x="2854542" y="186362"/>
                </a:lnTo>
                <a:lnTo>
                  <a:pt x="2829061" y="141313"/>
                </a:lnTo>
                <a:lnTo>
                  <a:pt x="3246376" y="141313"/>
                </a:lnTo>
                <a:lnTo>
                  <a:pt x="3271332" y="141313"/>
                </a:lnTo>
                <a:lnTo>
                  <a:pt x="3314573" y="141313"/>
                </a:lnTo>
                <a:cubicBezTo>
                  <a:pt x="3319568" y="144986"/>
                  <a:pt x="3323888" y="148222"/>
                  <a:pt x="3327532" y="151022"/>
                </a:cubicBezTo>
                <a:lnTo>
                  <a:pt x="3333702" y="155935"/>
                </a:lnTo>
                <a:close/>
                <a:moveTo>
                  <a:pt x="834541" y="0"/>
                </a:moveTo>
                <a:lnTo>
                  <a:pt x="870800" y="17476"/>
                </a:lnTo>
                <a:cubicBezTo>
                  <a:pt x="869405" y="24962"/>
                  <a:pt x="868291" y="30686"/>
                  <a:pt x="867457" y="34648"/>
                </a:cubicBezTo>
                <a:cubicBezTo>
                  <a:pt x="866623" y="38611"/>
                  <a:pt x="866206" y="42231"/>
                  <a:pt x="866206" y="45510"/>
                </a:cubicBezTo>
                <a:cubicBezTo>
                  <a:pt x="866206" y="55500"/>
                  <a:pt x="869923" y="62803"/>
                  <a:pt x="877356" y="67418"/>
                </a:cubicBezTo>
                <a:cubicBezTo>
                  <a:pt x="884790" y="72033"/>
                  <a:pt x="896337" y="74340"/>
                  <a:pt x="911999" y="74340"/>
                </a:cubicBezTo>
                <a:cubicBezTo>
                  <a:pt x="926377" y="74340"/>
                  <a:pt x="940672" y="73719"/>
                  <a:pt x="954882" y="72477"/>
                </a:cubicBezTo>
                <a:cubicBezTo>
                  <a:pt x="963212" y="72003"/>
                  <a:pt x="971746" y="71525"/>
                  <a:pt x="980484" y="71044"/>
                </a:cubicBezTo>
                <a:cubicBezTo>
                  <a:pt x="989222" y="70562"/>
                  <a:pt x="996803" y="70322"/>
                  <a:pt x="1003228" y="70322"/>
                </a:cubicBezTo>
                <a:cubicBezTo>
                  <a:pt x="1030499" y="70322"/>
                  <a:pt x="1050679" y="75782"/>
                  <a:pt x="1063771" y="86704"/>
                </a:cubicBezTo>
                <a:cubicBezTo>
                  <a:pt x="1076862" y="97625"/>
                  <a:pt x="1085137" y="110129"/>
                  <a:pt x="1088598" y="124214"/>
                </a:cubicBezTo>
                <a:lnTo>
                  <a:pt x="1088713" y="125019"/>
                </a:lnTo>
                <a:cubicBezTo>
                  <a:pt x="1088120" y="131542"/>
                  <a:pt x="1087610" y="136719"/>
                  <a:pt x="1087185" y="140549"/>
                </a:cubicBezTo>
                <a:lnTo>
                  <a:pt x="1086996" y="141313"/>
                </a:lnTo>
                <a:lnTo>
                  <a:pt x="1122757" y="141313"/>
                </a:lnTo>
                <a:lnTo>
                  <a:pt x="1131282" y="141313"/>
                </a:lnTo>
                <a:lnTo>
                  <a:pt x="1334222" y="141313"/>
                </a:lnTo>
                <a:lnTo>
                  <a:pt x="1354106" y="141313"/>
                </a:lnTo>
                <a:lnTo>
                  <a:pt x="1752445" y="141313"/>
                </a:lnTo>
                <a:lnTo>
                  <a:pt x="1780375" y="186184"/>
                </a:lnTo>
                <a:lnTo>
                  <a:pt x="1604394" y="186184"/>
                </a:lnTo>
                <a:lnTo>
                  <a:pt x="1604394" y="188392"/>
                </a:lnTo>
                <a:cubicBezTo>
                  <a:pt x="1622016" y="191343"/>
                  <a:pt x="1639122" y="197205"/>
                  <a:pt x="1655712" y="205978"/>
                </a:cubicBezTo>
                <a:cubicBezTo>
                  <a:pt x="1672301" y="214751"/>
                  <a:pt x="1686210" y="224995"/>
                  <a:pt x="1697439" y="236712"/>
                </a:cubicBezTo>
                <a:cubicBezTo>
                  <a:pt x="1708667" y="248429"/>
                  <a:pt x="1717063" y="261145"/>
                  <a:pt x="1722627" y="274860"/>
                </a:cubicBezTo>
                <a:cubicBezTo>
                  <a:pt x="1728190" y="288576"/>
                  <a:pt x="1730972" y="302152"/>
                  <a:pt x="1730972" y="315588"/>
                </a:cubicBezTo>
                <a:cubicBezTo>
                  <a:pt x="1730972" y="323367"/>
                  <a:pt x="1729671" y="332113"/>
                  <a:pt x="1727069" y="341828"/>
                </a:cubicBezTo>
                <a:cubicBezTo>
                  <a:pt x="1724467" y="351542"/>
                  <a:pt x="1720617" y="360810"/>
                  <a:pt x="1715521" y="369632"/>
                </a:cubicBezTo>
                <a:cubicBezTo>
                  <a:pt x="1710425" y="378453"/>
                  <a:pt x="1703709" y="386026"/>
                  <a:pt x="1695372" y="392350"/>
                </a:cubicBezTo>
                <a:cubicBezTo>
                  <a:pt x="1687035" y="398674"/>
                  <a:pt x="1677195" y="401836"/>
                  <a:pt x="1665852" y="401836"/>
                </a:cubicBezTo>
                <a:cubicBezTo>
                  <a:pt x="1655038" y="401836"/>
                  <a:pt x="1644548" y="397879"/>
                  <a:pt x="1634380" y="389964"/>
                </a:cubicBezTo>
                <a:cubicBezTo>
                  <a:pt x="1624212" y="382050"/>
                  <a:pt x="1619128" y="370816"/>
                  <a:pt x="1619128" y="356263"/>
                </a:cubicBezTo>
                <a:cubicBezTo>
                  <a:pt x="1619128" y="351429"/>
                  <a:pt x="1619982" y="346317"/>
                  <a:pt x="1621692" y="340928"/>
                </a:cubicBezTo>
                <a:cubicBezTo>
                  <a:pt x="1623401" y="335539"/>
                  <a:pt x="1626146" y="330313"/>
                  <a:pt x="1629927" y="325252"/>
                </a:cubicBezTo>
                <a:cubicBezTo>
                  <a:pt x="1633708" y="320191"/>
                  <a:pt x="1638614" y="315951"/>
                  <a:pt x="1644645" y="312532"/>
                </a:cubicBezTo>
                <a:cubicBezTo>
                  <a:pt x="1650676" y="309114"/>
                  <a:pt x="1657536" y="307405"/>
                  <a:pt x="1665224" y="307405"/>
                </a:cubicBezTo>
                <a:cubicBezTo>
                  <a:pt x="1669542" y="307405"/>
                  <a:pt x="1674099" y="308249"/>
                  <a:pt x="1678896" y="309937"/>
                </a:cubicBezTo>
                <a:cubicBezTo>
                  <a:pt x="1683692" y="311626"/>
                  <a:pt x="1685902" y="312972"/>
                  <a:pt x="1685525" y="313977"/>
                </a:cubicBezTo>
                <a:cubicBezTo>
                  <a:pt x="1686355" y="311193"/>
                  <a:pt x="1686770" y="306850"/>
                  <a:pt x="1686770" y="300948"/>
                </a:cubicBezTo>
                <a:cubicBezTo>
                  <a:pt x="1686770" y="294146"/>
                  <a:pt x="1684283" y="287484"/>
                  <a:pt x="1679309" y="280961"/>
                </a:cubicBezTo>
                <a:cubicBezTo>
                  <a:pt x="1674335" y="274438"/>
                  <a:pt x="1667585" y="268632"/>
                  <a:pt x="1659060" y="263543"/>
                </a:cubicBezTo>
                <a:cubicBezTo>
                  <a:pt x="1650535" y="258454"/>
                  <a:pt x="1640850" y="254446"/>
                  <a:pt x="1630006" y="251519"/>
                </a:cubicBezTo>
                <a:cubicBezTo>
                  <a:pt x="1624583" y="250056"/>
                  <a:pt x="1619233" y="248959"/>
                  <a:pt x="1613955" y="248227"/>
                </a:cubicBezTo>
                <a:lnTo>
                  <a:pt x="1604394" y="247555"/>
                </a:lnTo>
                <a:lnTo>
                  <a:pt x="1604341" y="527075"/>
                </a:lnTo>
                <a:lnTo>
                  <a:pt x="1570112" y="509348"/>
                </a:lnTo>
                <a:cubicBezTo>
                  <a:pt x="1554743" y="460116"/>
                  <a:pt x="1533129" y="423573"/>
                  <a:pt x="1505269" y="399717"/>
                </a:cubicBezTo>
                <a:cubicBezTo>
                  <a:pt x="1477409" y="375862"/>
                  <a:pt x="1444849" y="361492"/>
                  <a:pt x="1407588" y="356609"/>
                </a:cubicBezTo>
                <a:lnTo>
                  <a:pt x="1369676" y="302989"/>
                </a:lnTo>
                <a:lnTo>
                  <a:pt x="1555504" y="194043"/>
                </a:lnTo>
                <a:lnTo>
                  <a:pt x="1555504" y="186184"/>
                </a:lnTo>
                <a:lnTo>
                  <a:pt x="1382035" y="186184"/>
                </a:lnTo>
                <a:lnTo>
                  <a:pt x="1365972" y="186184"/>
                </a:lnTo>
                <a:cubicBezTo>
                  <a:pt x="1347011" y="189477"/>
                  <a:pt x="1328865" y="197078"/>
                  <a:pt x="1311536" y="208986"/>
                </a:cubicBezTo>
                <a:cubicBezTo>
                  <a:pt x="1294207" y="220895"/>
                  <a:pt x="1277600" y="238113"/>
                  <a:pt x="1261715" y="260639"/>
                </a:cubicBezTo>
                <a:cubicBezTo>
                  <a:pt x="1257138" y="268369"/>
                  <a:pt x="1252945" y="275807"/>
                  <a:pt x="1249136" y="282955"/>
                </a:cubicBezTo>
                <a:cubicBezTo>
                  <a:pt x="1245327" y="290102"/>
                  <a:pt x="1241907" y="297978"/>
                  <a:pt x="1238876" y="306583"/>
                </a:cubicBezTo>
                <a:cubicBezTo>
                  <a:pt x="1235845" y="315189"/>
                  <a:pt x="1233400" y="324509"/>
                  <a:pt x="1231540" y="334544"/>
                </a:cubicBezTo>
                <a:cubicBezTo>
                  <a:pt x="1229681" y="344580"/>
                  <a:pt x="1228752" y="356166"/>
                  <a:pt x="1228752" y="369302"/>
                </a:cubicBezTo>
                <a:cubicBezTo>
                  <a:pt x="1228752" y="378497"/>
                  <a:pt x="1230143" y="388621"/>
                  <a:pt x="1232927" y="399675"/>
                </a:cubicBezTo>
                <a:cubicBezTo>
                  <a:pt x="1235710" y="410729"/>
                  <a:pt x="1239593" y="421504"/>
                  <a:pt x="1244574" y="432000"/>
                </a:cubicBezTo>
                <a:cubicBezTo>
                  <a:pt x="1249555" y="442496"/>
                  <a:pt x="1255724" y="452125"/>
                  <a:pt x="1263080" y="460887"/>
                </a:cubicBezTo>
                <a:cubicBezTo>
                  <a:pt x="1266759" y="465268"/>
                  <a:pt x="1269805" y="469066"/>
                  <a:pt x="1272220" y="472281"/>
                </a:cubicBezTo>
                <a:lnTo>
                  <a:pt x="1274197" y="475198"/>
                </a:lnTo>
                <a:lnTo>
                  <a:pt x="1273623" y="465931"/>
                </a:lnTo>
                <a:cubicBezTo>
                  <a:pt x="1273623" y="454476"/>
                  <a:pt x="1276665" y="444542"/>
                  <a:pt x="1282748" y="436128"/>
                </a:cubicBezTo>
                <a:cubicBezTo>
                  <a:pt x="1288832" y="427715"/>
                  <a:pt x="1298581" y="423205"/>
                  <a:pt x="1311996" y="422598"/>
                </a:cubicBezTo>
                <a:cubicBezTo>
                  <a:pt x="1318087" y="422598"/>
                  <a:pt x="1324386" y="423892"/>
                  <a:pt x="1330895" y="426480"/>
                </a:cubicBezTo>
                <a:cubicBezTo>
                  <a:pt x="1337404" y="429068"/>
                  <a:pt x="1342938" y="432630"/>
                  <a:pt x="1347497" y="437164"/>
                </a:cubicBezTo>
                <a:cubicBezTo>
                  <a:pt x="1352056" y="441699"/>
                  <a:pt x="1355729" y="446987"/>
                  <a:pt x="1358516" y="453028"/>
                </a:cubicBezTo>
                <a:cubicBezTo>
                  <a:pt x="1361303" y="459070"/>
                  <a:pt x="1362697" y="465115"/>
                  <a:pt x="1362697" y="471163"/>
                </a:cubicBezTo>
                <a:cubicBezTo>
                  <a:pt x="1362697" y="476668"/>
                  <a:pt x="1361541" y="482350"/>
                  <a:pt x="1359228" y="488210"/>
                </a:cubicBezTo>
                <a:cubicBezTo>
                  <a:pt x="1356915" y="494070"/>
                  <a:pt x="1353364" y="499503"/>
                  <a:pt x="1348575" y="504509"/>
                </a:cubicBezTo>
                <a:cubicBezTo>
                  <a:pt x="1343786" y="509514"/>
                  <a:pt x="1337472" y="513522"/>
                  <a:pt x="1329635" y="516532"/>
                </a:cubicBezTo>
                <a:cubicBezTo>
                  <a:pt x="1321796" y="519542"/>
                  <a:pt x="1312562" y="521048"/>
                  <a:pt x="1301930" y="521048"/>
                </a:cubicBezTo>
                <a:cubicBezTo>
                  <a:pt x="1287677" y="521048"/>
                  <a:pt x="1273403" y="517662"/>
                  <a:pt x="1259109" y="510892"/>
                </a:cubicBezTo>
                <a:cubicBezTo>
                  <a:pt x="1244815" y="504121"/>
                  <a:pt x="1231989" y="493925"/>
                  <a:pt x="1220631" y="480304"/>
                </a:cubicBezTo>
                <a:cubicBezTo>
                  <a:pt x="1209274" y="466683"/>
                  <a:pt x="1199865" y="449741"/>
                  <a:pt x="1192403" y="429478"/>
                </a:cubicBezTo>
                <a:cubicBezTo>
                  <a:pt x="1184942" y="409215"/>
                  <a:pt x="1180985" y="385048"/>
                  <a:pt x="1180531" y="356975"/>
                </a:cubicBezTo>
                <a:cubicBezTo>
                  <a:pt x="1179659" y="315606"/>
                  <a:pt x="1186463" y="279810"/>
                  <a:pt x="1200942" y="249589"/>
                </a:cubicBezTo>
                <a:cubicBezTo>
                  <a:pt x="1215422" y="219367"/>
                  <a:pt x="1233450" y="198232"/>
                  <a:pt x="1255028" y="186184"/>
                </a:cubicBezTo>
                <a:lnTo>
                  <a:pt x="1157004" y="186184"/>
                </a:lnTo>
                <a:lnTo>
                  <a:pt x="1148165" y="186184"/>
                </a:lnTo>
                <a:lnTo>
                  <a:pt x="845617" y="186184"/>
                </a:lnTo>
                <a:lnTo>
                  <a:pt x="834227" y="186184"/>
                </a:lnTo>
                <a:lnTo>
                  <a:pt x="772073" y="186184"/>
                </a:lnTo>
                <a:lnTo>
                  <a:pt x="772073" y="527745"/>
                </a:lnTo>
                <a:lnTo>
                  <a:pt x="723852" y="492605"/>
                </a:lnTo>
                <a:lnTo>
                  <a:pt x="723852" y="230721"/>
                </a:lnTo>
                <a:cubicBezTo>
                  <a:pt x="723852" y="228782"/>
                  <a:pt x="722773" y="225456"/>
                  <a:pt x="720614" y="220743"/>
                </a:cubicBezTo>
                <a:cubicBezTo>
                  <a:pt x="718454" y="216031"/>
                  <a:pt x="715681" y="211132"/>
                  <a:pt x="712294" y="206046"/>
                </a:cubicBezTo>
                <a:cubicBezTo>
                  <a:pt x="708907" y="200960"/>
                  <a:pt x="705599" y="196518"/>
                  <a:pt x="702369" y="192719"/>
                </a:cubicBezTo>
                <a:cubicBezTo>
                  <a:pt x="699139" y="188921"/>
                  <a:pt x="696875" y="186742"/>
                  <a:pt x="695577" y="186184"/>
                </a:cubicBezTo>
                <a:lnTo>
                  <a:pt x="693180" y="186184"/>
                </a:lnTo>
                <a:lnTo>
                  <a:pt x="664822" y="186184"/>
                </a:lnTo>
                <a:lnTo>
                  <a:pt x="636713" y="186184"/>
                </a:lnTo>
                <a:lnTo>
                  <a:pt x="636713" y="527075"/>
                </a:lnTo>
                <a:lnTo>
                  <a:pt x="603112" y="509390"/>
                </a:lnTo>
                <a:cubicBezTo>
                  <a:pt x="595877" y="484959"/>
                  <a:pt x="586311" y="463925"/>
                  <a:pt x="574413" y="446289"/>
                </a:cubicBezTo>
                <a:cubicBezTo>
                  <a:pt x="562515" y="428653"/>
                  <a:pt x="549194" y="413832"/>
                  <a:pt x="534449" y="401826"/>
                </a:cubicBezTo>
                <a:cubicBezTo>
                  <a:pt x="519705" y="389820"/>
                  <a:pt x="503490" y="380194"/>
                  <a:pt x="485805" y="372949"/>
                </a:cubicBezTo>
                <a:cubicBezTo>
                  <a:pt x="468120" y="365704"/>
                  <a:pt x="449326" y="360690"/>
                  <a:pt x="429423" y="357906"/>
                </a:cubicBezTo>
                <a:lnTo>
                  <a:pt x="388862" y="303606"/>
                </a:lnTo>
                <a:lnTo>
                  <a:pt x="587823" y="193248"/>
                </a:lnTo>
                <a:lnTo>
                  <a:pt x="587823" y="186184"/>
                </a:lnTo>
                <a:lnTo>
                  <a:pt x="376860" y="186184"/>
                </a:lnTo>
                <a:lnTo>
                  <a:pt x="352090" y="141313"/>
                </a:lnTo>
                <a:lnTo>
                  <a:pt x="636526" y="141313"/>
                </a:lnTo>
                <a:lnTo>
                  <a:pt x="663806" y="141313"/>
                </a:lnTo>
                <a:lnTo>
                  <a:pt x="704723" y="141313"/>
                </a:lnTo>
                <a:cubicBezTo>
                  <a:pt x="709718" y="144986"/>
                  <a:pt x="714038" y="148222"/>
                  <a:pt x="717682" y="151022"/>
                </a:cubicBezTo>
                <a:lnTo>
                  <a:pt x="723852" y="155935"/>
                </a:lnTo>
                <a:lnTo>
                  <a:pt x="723852" y="77019"/>
                </a:lnTo>
                <a:cubicBezTo>
                  <a:pt x="741014" y="83856"/>
                  <a:pt x="752115" y="93260"/>
                  <a:pt x="757156" y="105231"/>
                </a:cubicBezTo>
                <a:cubicBezTo>
                  <a:pt x="762196" y="117202"/>
                  <a:pt x="765755" y="127357"/>
                  <a:pt x="767835" y="135693"/>
                </a:cubicBezTo>
                <a:lnTo>
                  <a:pt x="769592" y="141313"/>
                </a:lnTo>
                <a:lnTo>
                  <a:pt x="809458" y="141313"/>
                </a:lnTo>
                <a:lnTo>
                  <a:pt x="816986" y="141313"/>
                </a:lnTo>
                <a:lnTo>
                  <a:pt x="1047891" y="141313"/>
                </a:lnTo>
                <a:cubicBezTo>
                  <a:pt x="1048658" y="141103"/>
                  <a:pt x="1049042" y="141156"/>
                  <a:pt x="1049042" y="141470"/>
                </a:cubicBezTo>
                <a:cubicBezTo>
                  <a:pt x="1049042" y="138184"/>
                  <a:pt x="1047987" y="135487"/>
                  <a:pt x="1045876" y="133381"/>
                </a:cubicBezTo>
                <a:cubicBezTo>
                  <a:pt x="1043766" y="131274"/>
                  <a:pt x="1040634" y="129373"/>
                  <a:pt x="1036479" y="127677"/>
                </a:cubicBezTo>
                <a:cubicBezTo>
                  <a:pt x="1032325" y="125982"/>
                  <a:pt x="1027584" y="124826"/>
                  <a:pt x="1022258" y="124208"/>
                </a:cubicBezTo>
                <a:cubicBezTo>
                  <a:pt x="1016932" y="123591"/>
                  <a:pt x="1011694" y="123282"/>
                  <a:pt x="1006546" y="123282"/>
                </a:cubicBezTo>
                <a:cubicBezTo>
                  <a:pt x="1001530" y="123282"/>
                  <a:pt x="994998" y="123495"/>
                  <a:pt x="986951" y="123921"/>
                </a:cubicBezTo>
                <a:cubicBezTo>
                  <a:pt x="978904" y="124346"/>
                  <a:pt x="970363" y="125009"/>
                  <a:pt x="961329" y="125909"/>
                </a:cubicBezTo>
                <a:cubicBezTo>
                  <a:pt x="952810" y="126774"/>
                  <a:pt x="944505" y="127437"/>
                  <a:pt x="936413" y="127897"/>
                </a:cubicBezTo>
                <a:cubicBezTo>
                  <a:pt x="928320" y="128358"/>
                  <a:pt x="921525" y="128588"/>
                  <a:pt x="916028" y="128588"/>
                </a:cubicBezTo>
                <a:cubicBezTo>
                  <a:pt x="905577" y="128588"/>
                  <a:pt x="895085" y="126825"/>
                  <a:pt x="884551" y="123298"/>
                </a:cubicBezTo>
                <a:cubicBezTo>
                  <a:pt x="874016" y="119772"/>
                  <a:pt x="864483" y="114679"/>
                  <a:pt x="855951" y="108020"/>
                </a:cubicBezTo>
                <a:cubicBezTo>
                  <a:pt x="847419" y="101361"/>
                  <a:pt x="840410" y="92883"/>
                  <a:pt x="834923" y="82586"/>
                </a:cubicBezTo>
                <a:cubicBezTo>
                  <a:pt x="829436" y="72289"/>
                  <a:pt x="826693" y="60597"/>
                  <a:pt x="826693" y="47509"/>
                </a:cubicBezTo>
                <a:cubicBezTo>
                  <a:pt x="826693" y="39117"/>
                  <a:pt x="829309" y="23280"/>
                  <a:pt x="834541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46212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77540" y="5304652"/>
            <a:ext cx="4366260" cy="954107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 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নবিন যাত্রী তোমাকে শোনাই ছড়া।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9" y="1605526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530368"/>
            <a:ext cx="2457340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1" y="3652376"/>
            <a:ext cx="2457339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7" y="3622834"/>
            <a:ext cx="2492458" cy="149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75760" y="5273040"/>
            <a:ext cx="3230880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 আমার এদেশ তোমার </a:t>
            </a:r>
          </a:p>
          <a:p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সবিশেষ মুজিবের , 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" y="2155092"/>
            <a:ext cx="3285953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59480" y="838200"/>
            <a:ext cx="5044440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79" y="2173604"/>
            <a:ext cx="367084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8" y="2177412"/>
            <a:ext cx="3452164" cy="24688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045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75760" y="5318760"/>
            <a:ext cx="266700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 অধিক মুক্তিপাগল </a:t>
            </a:r>
          </a:p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 শহিদের।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1605280"/>
            <a:ext cx="5858445" cy="342392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62484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7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701040"/>
            <a:ext cx="399288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359" y="2098836"/>
            <a:ext cx="6641089" cy="358097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14800" y="71628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সরবপাঠ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578" y="1606451"/>
            <a:ext cx="6937222" cy="4616406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22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04360" y="76200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20" y="5617220"/>
            <a:ext cx="803148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7778"/>
          <a:stretch/>
        </p:blipFill>
        <p:spPr>
          <a:xfrm>
            <a:off x="3909060" y="1659466"/>
            <a:ext cx="4366260" cy="3630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>
            <a:hlinkClick r:id="" action="ppaction://noaction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49240" y="1661160"/>
            <a:ext cx="445008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 জেনে নেই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480" y="3626287"/>
            <a:ext cx="443484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– শুরু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মুক্তি- বন্দি 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মরা- বাঁচা 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নবীন- প্রবীণ 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8745" y="2542400"/>
            <a:ext cx="444057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 ,মুক্তি, মরা, নবীন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J:\ataur picture\IMG_20141029_14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819" y="1240690"/>
            <a:ext cx="4422228" cy="334655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5364480" y="716280"/>
            <a:ext cx="3886200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>
            <a:hlinkClick r:id="" action="ppaction://noaction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97680" y="647730"/>
            <a:ext cx="364236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37" y="1388090"/>
            <a:ext cx="3390503" cy="2542877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sysDash"/>
          </a:ln>
        </p:spPr>
      </p:pic>
      <p:sp>
        <p:nvSpPr>
          <p:cNvPr id="10" name="TextBox 9"/>
          <p:cNvSpPr txBox="1"/>
          <p:nvPr/>
        </p:nvSpPr>
        <p:spPr>
          <a:xfrm>
            <a:off x="4267200" y="1724829"/>
            <a:ext cx="728472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 ঠিক শব্দটি লিখি।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440" y="2892504"/>
            <a:ext cx="726948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ফিরোজা রুপালী রুপের নেই তো ------।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2439" y="3954810"/>
            <a:ext cx="720377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------------------তোমাকে শোনাই ছড়া।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929931"/>
            <a:ext cx="728472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এদেশ ---------------এদেশ ----------------- 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সবিশেষ ---------------- ।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943915"/>
            <a:ext cx="14630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943875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7180" y="4974802"/>
            <a:ext cx="16992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380" y="5303487"/>
            <a:ext cx="1714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240" y="2892504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7520" y="2892504"/>
            <a:ext cx="67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>
            <a:hlinkClick r:id="" action="ppaction://noaction"/>
          </p:cNvPr>
          <p:cNvSpPr/>
          <p:nvPr/>
        </p:nvSpPr>
        <p:spPr>
          <a:xfrm>
            <a:off x="990600" y="77724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655320"/>
            <a:ext cx="36423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7760" y="1447800"/>
            <a:ext cx="53797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১।নবীন যাত্রী কারা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580" y="2194560"/>
            <a:ext cx="28956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260" y="2209800"/>
            <a:ext cx="303276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9770" y="3109078"/>
            <a:ext cx="289941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3261" y="3170156"/>
            <a:ext cx="303276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 যুগের শিক্ষার্থী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3480" y="4069080"/>
            <a:ext cx="348996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মুক্তিপাগল কারা 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99" y="4891742"/>
            <a:ext cx="531876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জন্য যারা সংগ্রাম করেছেন।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5560" y="4899836"/>
            <a:ext cx="512064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 জন্য যারা সংগ্রাম করেনা।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638799"/>
            <a:ext cx="530352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দেশের মুক্তির বিরুদ্ধে যারা সংগ্রাম করেন।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5560" y="5592632"/>
            <a:ext cx="512064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দেশের সাধারণ জনগন ।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3905751">
            <a:off x="754078" y="4730022"/>
            <a:ext cx="268469" cy="575752"/>
          </a:xfrm>
          <a:prstGeom prst="halfFrame">
            <a:avLst>
              <a:gd name="adj1" fmla="val 15454"/>
              <a:gd name="adj2" fmla="val 124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3544383">
            <a:off x="1770721" y="2923876"/>
            <a:ext cx="283798" cy="553344"/>
          </a:xfrm>
          <a:prstGeom prst="halfFrame">
            <a:avLst>
              <a:gd name="adj1" fmla="val 8657"/>
              <a:gd name="adj2" fmla="val 101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ight Arrow 19">
            <a:hlinkClick r:id="" action="ppaction://noaction"/>
          </p:cNvPr>
          <p:cNvSpPr/>
          <p:nvPr/>
        </p:nvSpPr>
        <p:spPr>
          <a:xfrm>
            <a:off x="990600" y="82296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8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96640" y="716280"/>
            <a:ext cx="437388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040" y="3078480"/>
            <a:ext cx="384048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কবির নাম কী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" y="4236720"/>
            <a:ext cx="38862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কবির জন্ম কত সালে 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349240"/>
            <a:ext cx="39319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নবীন যাত্রী কারা?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880" y="2987040"/>
            <a:ext cx="413004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নাম সানাউল হক 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114800"/>
            <a:ext cx="416052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১৯২৪ সালের ২৩ এ মে।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80" y="5288280"/>
            <a:ext cx="420624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নতুন যুগের শিক্ষার্থী 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8320" y="1889760"/>
            <a:ext cx="97536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0920" y="1874520"/>
            <a:ext cx="140208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D2C2F-49EB-460A-9D70-DF244A120EC2}"/>
              </a:ext>
            </a:extLst>
          </p:cNvPr>
          <p:cNvSpPr txBox="1"/>
          <p:nvPr/>
        </p:nvSpPr>
        <p:spPr>
          <a:xfrm>
            <a:off x="5496476" y="816424"/>
            <a:ext cx="200039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65100" prst="coolSlant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54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32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320" b="1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BD4B99-3B20-4DC6-B3C8-F36A43D332D8}"/>
              </a:ext>
            </a:extLst>
          </p:cNvPr>
          <p:cNvSpPr txBox="1"/>
          <p:nvPr/>
        </p:nvSpPr>
        <p:spPr>
          <a:xfrm>
            <a:off x="887795" y="3049551"/>
            <a:ext cx="550181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BD" sz="288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চান্দেরপাড়া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</a:p>
          <a:p>
            <a:pPr algn="ctr"/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8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sz="2160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rayhanabegum13</a:t>
            </a:r>
            <a:r>
              <a:rPr lang="bn-BD" sz="2160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16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175CB1-00F2-4C73-A838-9C52E47FF2DC}"/>
              </a:ext>
            </a:extLst>
          </p:cNvPr>
          <p:cNvSpPr txBox="1"/>
          <p:nvPr/>
        </p:nvSpPr>
        <p:spPr>
          <a:xfrm>
            <a:off x="6827520" y="3016595"/>
            <a:ext cx="4405164" cy="24560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8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শ্রেণিঃ৪র্থ</a:t>
            </a:r>
          </a:p>
          <a:p>
            <a:pPr algn="ctr"/>
            <a:r>
              <a:rPr lang="en-US" sz="288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8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288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ধ্যায়-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সহস্র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xmlns="" id="{DCF3EC6A-E3C5-4359-92CF-D13C19EA2240}"/>
              </a:ext>
            </a:extLst>
          </p:cNvPr>
          <p:cNvSpPr/>
          <p:nvPr/>
        </p:nvSpPr>
        <p:spPr>
          <a:xfrm>
            <a:off x="6277082" y="2918118"/>
            <a:ext cx="15103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xmlns="" id="{AB41FA09-CA4B-444E-81DB-70BCA6E4F8F5}"/>
              </a:ext>
            </a:extLst>
          </p:cNvPr>
          <p:cNvSpPr/>
          <p:nvPr/>
        </p:nvSpPr>
        <p:spPr>
          <a:xfrm>
            <a:off x="6424260" y="2477808"/>
            <a:ext cx="15103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xmlns="" id="{20805212-0C50-417F-9A1A-F88655962E1C}"/>
              </a:ext>
            </a:extLst>
          </p:cNvPr>
          <p:cNvSpPr/>
          <p:nvPr/>
        </p:nvSpPr>
        <p:spPr>
          <a:xfrm>
            <a:off x="6583590" y="1784303"/>
            <a:ext cx="13214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187414-62E1-4022-9585-9F7190DE3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58" y="595248"/>
            <a:ext cx="1864760" cy="212929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734474D2-54D7-45B5-A142-495C07A0E1A7}"/>
              </a:ext>
            </a:extLst>
          </p:cNvPr>
          <p:cNvSpPr/>
          <p:nvPr/>
        </p:nvSpPr>
        <p:spPr>
          <a:xfrm>
            <a:off x="870133" y="482516"/>
            <a:ext cx="866274" cy="841068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AC513405-209E-48BB-AE29-D97240D3B708}"/>
              </a:ext>
            </a:extLst>
          </p:cNvPr>
          <p:cNvSpPr/>
          <p:nvPr/>
        </p:nvSpPr>
        <p:spPr>
          <a:xfrm flipV="1">
            <a:off x="1518698" y="1179314"/>
            <a:ext cx="116045" cy="10763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51A75B-F7B8-4272-8281-A697C0EAE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1" y="555782"/>
            <a:ext cx="691714" cy="69453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814" y="548238"/>
            <a:ext cx="2202874" cy="2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3360" y="762000"/>
            <a:ext cx="364236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120" y="5573911"/>
            <a:ext cx="661416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বাংলাদেশ  সম্পর্কে পাঁচটি বাক্য লিখি।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J:\ataur\M0hebur      COM (1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320" y="1774686"/>
            <a:ext cx="6324600" cy="36195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48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3" y="812601"/>
            <a:ext cx="6559867" cy="5370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/>
          <a:stretch>
            <a:fillRect/>
          </a:stretch>
        </p:blipFill>
        <p:spPr>
          <a:xfrm>
            <a:off x="8802053" y="2033871"/>
            <a:ext cx="1003935" cy="2827689"/>
          </a:xfrm>
          <a:custGeom>
            <a:avLst/>
            <a:gdLst>
              <a:gd name="connsiteX0" fmla="*/ 0 w 1003935"/>
              <a:gd name="connsiteY0" fmla="*/ 3305175 h 3305175"/>
              <a:gd name="connsiteX1" fmla="*/ 0 w 1003935"/>
              <a:gd name="connsiteY1" fmla="*/ 0 h 3305175"/>
              <a:gd name="connsiteX2" fmla="*/ 1003935 w 1003935"/>
              <a:gd name="connsiteY2" fmla="*/ 0 h 3305175"/>
              <a:gd name="connsiteX3" fmla="*/ 1003935 w 1003935"/>
              <a:gd name="connsiteY3" fmla="*/ 3305175 h 33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935" h="3305175">
                <a:moveTo>
                  <a:pt x="0" y="3305175"/>
                </a:moveTo>
                <a:lnTo>
                  <a:pt x="0" y="0"/>
                </a:lnTo>
                <a:lnTo>
                  <a:pt x="1003935" y="0"/>
                </a:lnTo>
                <a:lnTo>
                  <a:pt x="1003935" y="3305175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/>
        </p:nvSpPr>
        <p:spPr>
          <a:xfrm>
            <a:off x="7848600" y="731520"/>
            <a:ext cx="292608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0040" y="4937760"/>
            <a:ext cx="28803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7200" y="777240"/>
            <a:ext cx="330708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128" y="18592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দেখা মানুষটি কে 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83464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সম্পর্কে আমরা কোন গল্প পড়েছি?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128" y="3916680"/>
            <a:ext cx="623519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 আমরা কী নামে ডাকি?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059680"/>
            <a:ext cx="621792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খোকাকে নিয়ে একটি কবিতা পড়ব।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" y="1889759"/>
            <a:ext cx="3755581" cy="3607982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0" y="716280"/>
            <a:ext cx="416052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59080" y="213360"/>
              <a:ext cx="11704320" cy="6400800"/>
            </a:xfrm>
            <a:prstGeom prst="frame">
              <a:avLst>
                <a:gd name="adj1" fmla="val 1310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563880" y="426720"/>
              <a:ext cx="11170920" cy="5989320"/>
            </a:xfrm>
            <a:prstGeom prst="frame">
              <a:avLst>
                <a:gd name="adj1" fmla="val 1050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ight Arrow 8">
            <a:hlinkClick r:id="" action="ppaction://noaction"/>
          </p:cNvPr>
          <p:cNvSpPr/>
          <p:nvPr/>
        </p:nvSpPr>
        <p:spPr>
          <a:xfrm flipV="1">
            <a:off x="990600" y="929640"/>
            <a:ext cx="35052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oetry Rhyme release with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5585" y="2232024"/>
            <a:ext cx="4869133" cy="27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10" y="1135380"/>
            <a:ext cx="2388870" cy="1143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3" name="Freeform 12"/>
          <p:cNvSpPr/>
          <p:nvPr/>
        </p:nvSpPr>
        <p:spPr>
          <a:xfrm>
            <a:off x="3078480" y="1112520"/>
            <a:ext cx="6659880" cy="1310640"/>
          </a:xfrm>
          <a:custGeom>
            <a:avLst/>
            <a:gdLst/>
            <a:ahLst/>
            <a:cxnLst/>
            <a:rect l="l" t="t" r="r" b="b"/>
            <a:pathLst>
              <a:path w="6659880" h="1310640">
                <a:moveTo>
                  <a:pt x="4441648" y="662717"/>
                </a:moveTo>
                <a:cubicBezTo>
                  <a:pt x="4428916" y="662717"/>
                  <a:pt x="4418366" y="666765"/>
                  <a:pt x="4409998" y="674861"/>
                </a:cubicBezTo>
                <a:cubicBezTo>
                  <a:pt x="4401630" y="682957"/>
                  <a:pt x="4397446" y="692973"/>
                  <a:pt x="4397446" y="704910"/>
                </a:cubicBezTo>
                <a:cubicBezTo>
                  <a:pt x="4397446" y="716916"/>
                  <a:pt x="4401611" y="726950"/>
                  <a:pt x="4409941" y="735011"/>
                </a:cubicBezTo>
                <a:cubicBezTo>
                  <a:pt x="4418270" y="743072"/>
                  <a:pt x="4428840" y="747102"/>
                  <a:pt x="4441648" y="747102"/>
                </a:cubicBezTo>
                <a:cubicBezTo>
                  <a:pt x="4453815" y="747102"/>
                  <a:pt x="4464335" y="743061"/>
                  <a:pt x="4473209" y="734979"/>
                </a:cubicBezTo>
                <a:cubicBezTo>
                  <a:pt x="4482083" y="726897"/>
                  <a:pt x="4486520" y="716874"/>
                  <a:pt x="4486520" y="704910"/>
                </a:cubicBezTo>
                <a:cubicBezTo>
                  <a:pt x="4486520" y="693015"/>
                  <a:pt x="4482062" y="683009"/>
                  <a:pt x="4473146" y="674892"/>
                </a:cubicBezTo>
                <a:cubicBezTo>
                  <a:pt x="4464230" y="666775"/>
                  <a:pt x="4453731" y="662717"/>
                  <a:pt x="4441648" y="662717"/>
                </a:cubicBezTo>
                <a:close/>
                <a:moveTo>
                  <a:pt x="2382090" y="498822"/>
                </a:moveTo>
                <a:lnTo>
                  <a:pt x="2382090" y="652870"/>
                </a:lnTo>
                <a:cubicBezTo>
                  <a:pt x="2373824" y="627497"/>
                  <a:pt x="2359989" y="606463"/>
                  <a:pt x="2340588" y="589769"/>
                </a:cubicBezTo>
                <a:cubicBezTo>
                  <a:pt x="2321187" y="573075"/>
                  <a:pt x="2302281" y="561937"/>
                  <a:pt x="2283871" y="556356"/>
                </a:cubicBezTo>
                <a:cubicBezTo>
                  <a:pt x="2303307" y="548368"/>
                  <a:pt x="2321342" y="539487"/>
                  <a:pt x="2337977" y="529713"/>
                </a:cubicBezTo>
                <a:cubicBezTo>
                  <a:pt x="2354612" y="519939"/>
                  <a:pt x="2369317" y="509642"/>
                  <a:pt x="2382090" y="498822"/>
                </a:cubicBezTo>
                <a:close/>
                <a:moveTo>
                  <a:pt x="4548804" y="497504"/>
                </a:moveTo>
                <a:lnTo>
                  <a:pt x="4548773" y="652870"/>
                </a:lnTo>
                <a:cubicBezTo>
                  <a:pt x="4541720" y="632715"/>
                  <a:pt x="4528627" y="614102"/>
                  <a:pt x="4509495" y="597031"/>
                </a:cubicBezTo>
                <a:cubicBezTo>
                  <a:pt x="4490362" y="579960"/>
                  <a:pt x="4468008" y="566573"/>
                  <a:pt x="4442433" y="556869"/>
                </a:cubicBezTo>
                <a:cubicBezTo>
                  <a:pt x="4461778" y="549362"/>
                  <a:pt x="4480541" y="540438"/>
                  <a:pt x="4498721" y="530095"/>
                </a:cubicBezTo>
                <a:cubicBezTo>
                  <a:pt x="4516902" y="519753"/>
                  <a:pt x="4533596" y="508889"/>
                  <a:pt x="4548804" y="497504"/>
                </a:cubicBezTo>
                <a:close/>
                <a:moveTo>
                  <a:pt x="5481402" y="464207"/>
                </a:moveTo>
                <a:lnTo>
                  <a:pt x="5490568" y="486833"/>
                </a:lnTo>
                <a:cubicBezTo>
                  <a:pt x="5493867" y="495485"/>
                  <a:pt x="5497235" y="504811"/>
                  <a:pt x="5500671" y="514812"/>
                </a:cubicBezTo>
                <a:cubicBezTo>
                  <a:pt x="5507542" y="534813"/>
                  <a:pt x="5510978" y="552704"/>
                  <a:pt x="5510978" y="568484"/>
                </a:cubicBezTo>
                <a:cubicBezTo>
                  <a:pt x="5510978" y="584690"/>
                  <a:pt x="5508694" y="599250"/>
                  <a:pt x="5504124" y="612163"/>
                </a:cubicBezTo>
                <a:cubicBezTo>
                  <a:pt x="5499554" y="625076"/>
                  <a:pt x="5493448" y="635975"/>
                  <a:pt x="5485806" y="644859"/>
                </a:cubicBezTo>
                <a:cubicBezTo>
                  <a:pt x="5478164" y="653744"/>
                  <a:pt x="5468896" y="660615"/>
                  <a:pt x="5458002" y="665474"/>
                </a:cubicBezTo>
                <a:cubicBezTo>
                  <a:pt x="5447108" y="670333"/>
                  <a:pt x="5435369" y="672763"/>
                  <a:pt x="5422784" y="672763"/>
                </a:cubicBezTo>
                <a:cubicBezTo>
                  <a:pt x="5408698" y="672763"/>
                  <a:pt x="5398333" y="669609"/>
                  <a:pt x="5391689" y="663303"/>
                </a:cubicBezTo>
                <a:cubicBezTo>
                  <a:pt x="5385044" y="656996"/>
                  <a:pt x="5381721" y="648374"/>
                  <a:pt x="5381721" y="637435"/>
                </a:cubicBezTo>
                <a:cubicBezTo>
                  <a:pt x="5381721" y="634044"/>
                  <a:pt x="5382649" y="631493"/>
                  <a:pt x="5384505" y="629780"/>
                </a:cubicBezTo>
                <a:cubicBezTo>
                  <a:pt x="5386360" y="628067"/>
                  <a:pt x="5389304" y="626293"/>
                  <a:pt x="5393337" y="624459"/>
                </a:cubicBezTo>
                <a:cubicBezTo>
                  <a:pt x="5398095" y="622080"/>
                  <a:pt x="5403450" y="619288"/>
                  <a:pt x="5409404" y="616082"/>
                </a:cubicBezTo>
                <a:cubicBezTo>
                  <a:pt x="5415359" y="612876"/>
                  <a:pt x="5421350" y="608507"/>
                  <a:pt x="5427378" y="602975"/>
                </a:cubicBezTo>
                <a:cubicBezTo>
                  <a:pt x="5447853" y="586065"/>
                  <a:pt x="5462106" y="567511"/>
                  <a:pt x="5470136" y="547315"/>
                </a:cubicBezTo>
                <a:cubicBezTo>
                  <a:pt x="5478166" y="527118"/>
                  <a:pt x="5482180" y="505282"/>
                  <a:pt x="5482180" y="481807"/>
                </a:cubicBezTo>
                <a:cubicBezTo>
                  <a:pt x="5482180" y="478842"/>
                  <a:pt x="5482048" y="474653"/>
                  <a:pt x="5481782" y="469239"/>
                </a:cubicBezTo>
                <a:close/>
                <a:moveTo>
                  <a:pt x="4937263" y="443716"/>
                </a:moveTo>
                <a:cubicBezTo>
                  <a:pt x="4960264" y="443716"/>
                  <a:pt x="4980136" y="448962"/>
                  <a:pt x="4996879" y="459455"/>
                </a:cubicBezTo>
                <a:lnTo>
                  <a:pt x="4945468" y="511128"/>
                </a:lnTo>
                <a:cubicBezTo>
                  <a:pt x="4942796" y="500741"/>
                  <a:pt x="4936309" y="492043"/>
                  <a:pt x="4926009" y="485035"/>
                </a:cubicBezTo>
                <a:cubicBezTo>
                  <a:pt x="4915708" y="478028"/>
                  <a:pt x="4904792" y="474524"/>
                  <a:pt x="4893260" y="474524"/>
                </a:cubicBezTo>
                <a:cubicBezTo>
                  <a:pt x="4886507" y="474524"/>
                  <a:pt x="4879604" y="475584"/>
                  <a:pt x="4872551" y="477705"/>
                </a:cubicBezTo>
                <a:cubicBezTo>
                  <a:pt x="4865498" y="479826"/>
                  <a:pt x="4862819" y="481835"/>
                  <a:pt x="4864514" y="483732"/>
                </a:cubicBezTo>
                <a:cubicBezTo>
                  <a:pt x="4873904" y="471524"/>
                  <a:pt x="4885002" y="461802"/>
                  <a:pt x="4897807" y="454568"/>
                </a:cubicBezTo>
                <a:cubicBezTo>
                  <a:pt x="4910612" y="447333"/>
                  <a:pt x="4923764" y="443716"/>
                  <a:pt x="4937263" y="443716"/>
                </a:cubicBezTo>
                <a:close/>
                <a:moveTo>
                  <a:pt x="3400268" y="431661"/>
                </a:moveTo>
                <a:lnTo>
                  <a:pt x="3540717" y="431661"/>
                </a:lnTo>
                <a:lnTo>
                  <a:pt x="3540717" y="633081"/>
                </a:lnTo>
                <a:cubicBezTo>
                  <a:pt x="3542740" y="624640"/>
                  <a:pt x="3539822" y="615337"/>
                  <a:pt x="3531964" y="605173"/>
                </a:cubicBezTo>
                <a:cubicBezTo>
                  <a:pt x="3524105" y="595008"/>
                  <a:pt x="3514298" y="585503"/>
                  <a:pt x="3502543" y="576657"/>
                </a:cubicBezTo>
                <a:cubicBezTo>
                  <a:pt x="3503882" y="569416"/>
                  <a:pt x="3504552" y="562209"/>
                  <a:pt x="3504552" y="555037"/>
                </a:cubicBezTo>
                <a:cubicBezTo>
                  <a:pt x="3504552" y="538043"/>
                  <a:pt x="3501414" y="522571"/>
                  <a:pt x="3495139" y="508622"/>
                </a:cubicBezTo>
                <a:cubicBezTo>
                  <a:pt x="3488864" y="494673"/>
                  <a:pt x="3480245" y="482215"/>
                  <a:pt x="3469281" y="471248"/>
                </a:cubicBezTo>
                <a:cubicBezTo>
                  <a:pt x="3458318" y="460282"/>
                  <a:pt x="3445340" y="450482"/>
                  <a:pt x="3430348" y="441848"/>
                </a:cubicBezTo>
                <a:cubicBezTo>
                  <a:pt x="3422852" y="437532"/>
                  <a:pt x="3415491" y="434525"/>
                  <a:pt x="3408266" y="432827"/>
                </a:cubicBezTo>
                <a:close/>
                <a:moveTo>
                  <a:pt x="1586562" y="431661"/>
                </a:moveTo>
                <a:lnTo>
                  <a:pt x="1681621" y="431661"/>
                </a:lnTo>
                <a:lnTo>
                  <a:pt x="1675252" y="436778"/>
                </a:lnTo>
                <a:cubicBezTo>
                  <a:pt x="1669832" y="443141"/>
                  <a:pt x="1665091" y="450046"/>
                  <a:pt x="1661031" y="457493"/>
                </a:cubicBezTo>
                <a:cubicBezTo>
                  <a:pt x="1656971" y="464940"/>
                  <a:pt x="1653523" y="473038"/>
                  <a:pt x="1650687" y="481786"/>
                </a:cubicBezTo>
                <a:cubicBezTo>
                  <a:pt x="1647851" y="490534"/>
                  <a:pt x="1646433" y="499408"/>
                  <a:pt x="1646433" y="508408"/>
                </a:cubicBezTo>
                <a:cubicBezTo>
                  <a:pt x="1646433" y="525241"/>
                  <a:pt x="1649255" y="539648"/>
                  <a:pt x="1654899" y="551626"/>
                </a:cubicBezTo>
                <a:cubicBezTo>
                  <a:pt x="1660543" y="563604"/>
                  <a:pt x="1667631" y="573615"/>
                  <a:pt x="1676163" y="581659"/>
                </a:cubicBezTo>
                <a:cubicBezTo>
                  <a:pt x="1684695" y="589703"/>
                  <a:pt x="1694073" y="595624"/>
                  <a:pt x="1704296" y="599422"/>
                </a:cubicBezTo>
                <a:cubicBezTo>
                  <a:pt x="1714520" y="603221"/>
                  <a:pt x="1724226" y="605120"/>
                  <a:pt x="1733414" y="605120"/>
                </a:cubicBezTo>
                <a:cubicBezTo>
                  <a:pt x="1739385" y="605120"/>
                  <a:pt x="1745652" y="604271"/>
                  <a:pt x="1752213" y="602572"/>
                </a:cubicBezTo>
                <a:cubicBezTo>
                  <a:pt x="1758774" y="600874"/>
                  <a:pt x="1764982" y="598835"/>
                  <a:pt x="1770835" y="596456"/>
                </a:cubicBezTo>
                <a:cubicBezTo>
                  <a:pt x="1776688" y="594077"/>
                  <a:pt x="1782911" y="591380"/>
                  <a:pt x="1789503" y="588367"/>
                </a:cubicBezTo>
                <a:lnTo>
                  <a:pt x="1794908" y="585619"/>
                </a:lnTo>
                <a:lnTo>
                  <a:pt x="1796028" y="589764"/>
                </a:lnTo>
                <a:cubicBezTo>
                  <a:pt x="1797203" y="592893"/>
                  <a:pt x="1797791" y="596215"/>
                  <a:pt x="1797791" y="599731"/>
                </a:cubicBezTo>
                <a:cubicBezTo>
                  <a:pt x="1797791" y="604887"/>
                  <a:pt x="1796666" y="610070"/>
                  <a:pt x="1794416" y="615281"/>
                </a:cubicBezTo>
                <a:cubicBezTo>
                  <a:pt x="1792166" y="620493"/>
                  <a:pt x="1788699" y="625226"/>
                  <a:pt x="1784015" y="629482"/>
                </a:cubicBezTo>
                <a:cubicBezTo>
                  <a:pt x="1779330" y="633737"/>
                  <a:pt x="1773391" y="637215"/>
                  <a:pt x="1766199" y="639915"/>
                </a:cubicBezTo>
                <a:cubicBezTo>
                  <a:pt x="1759006" y="642615"/>
                  <a:pt x="1750042" y="643964"/>
                  <a:pt x="1739305" y="643964"/>
                </a:cubicBezTo>
                <a:cubicBezTo>
                  <a:pt x="1722290" y="643964"/>
                  <a:pt x="1706438" y="639182"/>
                  <a:pt x="1691749" y="629618"/>
                </a:cubicBezTo>
                <a:cubicBezTo>
                  <a:pt x="1677061" y="620053"/>
                  <a:pt x="1664127" y="606538"/>
                  <a:pt x="1652947" y="589073"/>
                </a:cubicBezTo>
                <a:cubicBezTo>
                  <a:pt x="1641768" y="571608"/>
                  <a:pt x="1632976" y="550958"/>
                  <a:pt x="1626571" y="527123"/>
                </a:cubicBezTo>
                <a:cubicBezTo>
                  <a:pt x="1620167" y="503289"/>
                  <a:pt x="1616965" y="476062"/>
                  <a:pt x="1616965" y="445443"/>
                </a:cubicBezTo>
                <a:close/>
                <a:moveTo>
                  <a:pt x="1468700" y="323165"/>
                </a:moveTo>
                <a:lnTo>
                  <a:pt x="1468682" y="400792"/>
                </a:lnTo>
                <a:lnTo>
                  <a:pt x="1462943" y="396000"/>
                </a:lnTo>
                <a:cubicBezTo>
                  <a:pt x="1459347" y="393243"/>
                  <a:pt x="1455082" y="390173"/>
                  <a:pt x="1450146" y="386789"/>
                </a:cubicBezTo>
                <a:lnTo>
                  <a:pt x="1008618" y="386789"/>
                </a:lnTo>
                <a:lnTo>
                  <a:pt x="1033388" y="431661"/>
                </a:lnTo>
                <a:lnTo>
                  <a:pt x="1348107" y="431661"/>
                </a:lnTo>
                <a:lnTo>
                  <a:pt x="1348107" y="599567"/>
                </a:lnTo>
                <a:lnTo>
                  <a:pt x="1345009" y="594509"/>
                </a:lnTo>
                <a:cubicBezTo>
                  <a:pt x="1341793" y="589298"/>
                  <a:pt x="1338886" y="583987"/>
                  <a:pt x="1336287" y="578577"/>
                </a:cubicBezTo>
                <a:cubicBezTo>
                  <a:pt x="1333689" y="573167"/>
                  <a:pt x="1331936" y="567504"/>
                  <a:pt x="1331029" y="561588"/>
                </a:cubicBezTo>
                <a:cubicBezTo>
                  <a:pt x="1327541" y="541475"/>
                  <a:pt x="1321550" y="523841"/>
                  <a:pt x="1313056" y="508685"/>
                </a:cubicBezTo>
                <a:cubicBezTo>
                  <a:pt x="1304563" y="493529"/>
                  <a:pt x="1295075" y="481285"/>
                  <a:pt x="1284593" y="471955"/>
                </a:cubicBezTo>
                <a:cubicBezTo>
                  <a:pt x="1274111" y="462624"/>
                  <a:pt x="1263162" y="455696"/>
                  <a:pt x="1251745" y="451172"/>
                </a:cubicBezTo>
                <a:cubicBezTo>
                  <a:pt x="1240328" y="446648"/>
                  <a:pt x="1229796" y="444386"/>
                  <a:pt x="1220147" y="444386"/>
                </a:cubicBezTo>
                <a:cubicBezTo>
                  <a:pt x="1209320" y="444386"/>
                  <a:pt x="1199236" y="446184"/>
                  <a:pt x="1189895" y="449780"/>
                </a:cubicBezTo>
                <a:cubicBezTo>
                  <a:pt x="1180553" y="453377"/>
                  <a:pt x="1172360" y="458339"/>
                  <a:pt x="1165313" y="464666"/>
                </a:cubicBezTo>
                <a:cubicBezTo>
                  <a:pt x="1158267" y="470994"/>
                  <a:pt x="1152815" y="478383"/>
                  <a:pt x="1148957" y="486835"/>
                </a:cubicBezTo>
                <a:cubicBezTo>
                  <a:pt x="1145100" y="495287"/>
                  <a:pt x="1143171" y="504204"/>
                  <a:pt x="1143171" y="513588"/>
                </a:cubicBezTo>
                <a:cubicBezTo>
                  <a:pt x="1143171" y="529633"/>
                  <a:pt x="1148726" y="542984"/>
                  <a:pt x="1159835" y="553640"/>
                </a:cubicBezTo>
                <a:cubicBezTo>
                  <a:pt x="1170945" y="564297"/>
                  <a:pt x="1183790" y="569625"/>
                  <a:pt x="1198371" y="569625"/>
                </a:cubicBezTo>
                <a:cubicBezTo>
                  <a:pt x="1214647" y="569625"/>
                  <a:pt x="1227152" y="564740"/>
                  <a:pt x="1235886" y="554969"/>
                </a:cubicBezTo>
                <a:cubicBezTo>
                  <a:pt x="1244620" y="545199"/>
                  <a:pt x="1248988" y="533857"/>
                  <a:pt x="1248988" y="520944"/>
                </a:cubicBezTo>
                <a:cubicBezTo>
                  <a:pt x="1248988" y="516539"/>
                  <a:pt x="1248551" y="512634"/>
                  <a:pt x="1247677" y="509232"/>
                </a:cubicBezTo>
                <a:lnTo>
                  <a:pt x="1246550" y="506738"/>
                </a:lnTo>
                <a:lnTo>
                  <a:pt x="1249373" y="507073"/>
                </a:lnTo>
                <a:cubicBezTo>
                  <a:pt x="1252275" y="507788"/>
                  <a:pt x="1255067" y="508861"/>
                  <a:pt x="1257752" y="510291"/>
                </a:cubicBezTo>
                <a:cubicBezTo>
                  <a:pt x="1263120" y="513152"/>
                  <a:pt x="1267829" y="516980"/>
                  <a:pt x="1271878" y="521776"/>
                </a:cubicBezTo>
                <a:cubicBezTo>
                  <a:pt x="1275928" y="526572"/>
                  <a:pt x="1279041" y="532118"/>
                  <a:pt x="1281218" y="538415"/>
                </a:cubicBezTo>
                <a:cubicBezTo>
                  <a:pt x="1283395" y="544711"/>
                  <a:pt x="1284483" y="551148"/>
                  <a:pt x="1284483" y="557727"/>
                </a:cubicBezTo>
                <a:cubicBezTo>
                  <a:pt x="1284483" y="566461"/>
                  <a:pt x="1282971" y="574960"/>
                  <a:pt x="1279947" y="583223"/>
                </a:cubicBezTo>
                <a:cubicBezTo>
                  <a:pt x="1276922" y="591487"/>
                  <a:pt x="1272458" y="598671"/>
                  <a:pt x="1266552" y="604775"/>
                </a:cubicBezTo>
                <a:cubicBezTo>
                  <a:pt x="1260647" y="610879"/>
                  <a:pt x="1253238" y="615812"/>
                  <a:pt x="1244326" y="619572"/>
                </a:cubicBezTo>
                <a:cubicBezTo>
                  <a:pt x="1235413" y="623332"/>
                  <a:pt x="1224766" y="625212"/>
                  <a:pt x="1212383" y="625212"/>
                </a:cubicBezTo>
                <a:cubicBezTo>
                  <a:pt x="1200342" y="625212"/>
                  <a:pt x="1187896" y="622254"/>
                  <a:pt x="1175045" y="616338"/>
                </a:cubicBezTo>
                <a:cubicBezTo>
                  <a:pt x="1162195" y="610422"/>
                  <a:pt x="1149489" y="600765"/>
                  <a:pt x="1136929" y="587367"/>
                </a:cubicBezTo>
                <a:cubicBezTo>
                  <a:pt x="1124368" y="573969"/>
                  <a:pt x="1112421" y="556581"/>
                  <a:pt x="1101088" y="535202"/>
                </a:cubicBezTo>
                <a:cubicBezTo>
                  <a:pt x="1089755" y="513823"/>
                  <a:pt x="1079240" y="486743"/>
                  <a:pt x="1069543" y="453961"/>
                </a:cubicBezTo>
                <a:lnTo>
                  <a:pt x="1034957" y="442021"/>
                </a:lnTo>
                <a:cubicBezTo>
                  <a:pt x="1040811" y="474175"/>
                  <a:pt x="1048614" y="504124"/>
                  <a:pt x="1058367" y="531869"/>
                </a:cubicBezTo>
                <a:cubicBezTo>
                  <a:pt x="1068119" y="559614"/>
                  <a:pt x="1080270" y="585027"/>
                  <a:pt x="1094820" y="608108"/>
                </a:cubicBezTo>
                <a:cubicBezTo>
                  <a:pt x="1109369" y="631189"/>
                  <a:pt x="1126727" y="650302"/>
                  <a:pt x="1146896" y="665448"/>
                </a:cubicBezTo>
                <a:cubicBezTo>
                  <a:pt x="1167064" y="680594"/>
                  <a:pt x="1190864" y="688166"/>
                  <a:pt x="1218295" y="688166"/>
                </a:cubicBezTo>
                <a:cubicBezTo>
                  <a:pt x="1241282" y="688166"/>
                  <a:pt x="1261402" y="682585"/>
                  <a:pt x="1278654" y="671423"/>
                </a:cubicBezTo>
                <a:cubicBezTo>
                  <a:pt x="1295907" y="660261"/>
                  <a:pt x="1308182" y="644289"/>
                  <a:pt x="1315479" y="623506"/>
                </a:cubicBezTo>
                <a:cubicBezTo>
                  <a:pt x="1344375" y="648879"/>
                  <a:pt x="1358823" y="691323"/>
                  <a:pt x="1358823" y="750838"/>
                </a:cubicBezTo>
                <a:lnTo>
                  <a:pt x="1396327" y="772552"/>
                </a:lnTo>
                <a:lnTo>
                  <a:pt x="1396327" y="431661"/>
                </a:lnTo>
                <a:lnTo>
                  <a:pt x="1441126" y="431661"/>
                </a:lnTo>
                <a:cubicBezTo>
                  <a:pt x="1442500" y="432247"/>
                  <a:pt x="1444903" y="434457"/>
                  <a:pt x="1448336" y="438290"/>
                </a:cubicBezTo>
                <a:cubicBezTo>
                  <a:pt x="1451768" y="442124"/>
                  <a:pt x="1455012" y="446491"/>
                  <a:pt x="1458068" y="451392"/>
                </a:cubicBezTo>
                <a:cubicBezTo>
                  <a:pt x="1461123" y="456293"/>
                  <a:pt x="1463652" y="461155"/>
                  <a:pt x="1465655" y="465979"/>
                </a:cubicBezTo>
                <a:cubicBezTo>
                  <a:pt x="1467657" y="470804"/>
                  <a:pt x="1468658" y="474210"/>
                  <a:pt x="1468658" y="476198"/>
                </a:cubicBezTo>
                <a:lnTo>
                  <a:pt x="1468658" y="738030"/>
                </a:lnTo>
                <a:lnTo>
                  <a:pt x="1517548" y="773222"/>
                </a:lnTo>
                <a:lnTo>
                  <a:pt x="1517548" y="431661"/>
                </a:lnTo>
                <a:lnTo>
                  <a:pt x="1565490" y="431661"/>
                </a:lnTo>
                <a:lnTo>
                  <a:pt x="1575333" y="431661"/>
                </a:lnTo>
                <a:lnTo>
                  <a:pt x="1580734" y="431661"/>
                </a:lnTo>
                <a:lnTo>
                  <a:pt x="1578898" y="440636"/>
                </a:lnTo>
                <a:cubicBezTo>
                  <a:pt x="1578380" y="443783"/>
                  <a:pt x="1578121" y="446280"/>
                  <a:pt x="1578121" y="448127"/>
                </a:cubicBezTo>
                <a:cubicBezTo>
                  <a:pt x="1578121" y="451821"/>
                  <a:pt x="1578121" y="455203"/>
                  <a:pt x="1578121" y="458272"/>
                </a:cubicBezTo>
                <a:cubicBezTo>
                  <a:pt x="1578121" y="488794"/>
                  <a:pt x="1581468" y="518532"/>
                  <a:pt x="1588162" y="547487"/>
                </a:cubicBezTo>
                <a:cubicBezTo>
                  <a:pt x="1594855" y="576442"/>
                  <a:pt x="1605086" y="602536"/>
                  <a:pt x="1618854" y="625767"/>
                </a:cubicBezTo>
                <a:cubicBezTo>
                  <a:pt x="1632622" y="648998"/>
                  <a:pt x="1649961" y="667885"/>
                  <a:pt x="1670873" y="682427"/>
                </a:cubicBezTo>
                <a:cubicBezTo>
                  <a:pt x="1691784" y="696969"/>
                  <a:pt x="1716566" y="704240"/>
                  <a:pt x="1745218" y="704240"/>
                </a:cubicBezTo>
                <a:cubicBezTo>
                  <a:pt x="1760866" y="704240"/>
                  <a:pt x="1774755" y="701387"/>
                  <a:pt x="1786887" y="695680"/>
                </a:cubicBezTo>
                <a:cubicBezTo>
                  <a:pt x="1799019" y="689973"/>
                  <a:pt x="1809241" y="682493"/>
                  <a:pt x="1817553" y="673239"/>
                </a:cubicBezTo>
                <a:cubicBezTo>
                  <a:pt x="1825866" y="663985"/>
                  <a:pt x="1832017" y="653376"/>
                  <a:pt x="1836007" y="641411"/>
                </a:cubicBezTo>
                <a:cubicBezTo>
                  <a:pt x="1839998" y="629447"/>
                  <a:pt x="1841993" y="617060"/>
                  <a:pt x="1841993" y="604252"/>
                </a:cubicBezTo>
                <a:cubicBezTo>
                  <a:pt x="1841993" y="587195"/>
                  <a:pt x="1838004" y="571051"/>
                  <a:pt x="1830027" y="555822"/>
                </a:cubicBezTo>
                <a:cubicBezTo>
                  <a:pt x="1822050" y="540593"/>
                  <a:pt x="1806812" y="525824"/>
                  <a:pt x="1784313" y="511516"/>
                </a:cubicBezTo>
                <a:cubicBezTo>
                  <a:pt x="1770723" y="525594"/>
                  <a:pt x="1758089" y="536008"/>
                  <a:pt x="1746411" y="542757"/>
                </a:cubicBezTo>
                <a:cubicBezTo>
                  <a:pt x="1734732" y="549507"/>
                  <a:pt x="1724460" y="552882"/>
                  <a:pt x="1715593" y="552882"/>
                </a:cubicBezTo>
                <a:cubicBezTo>
                  <a:pt x="1709761" y="552882"/>
                  <a:pt x="1705036" y="551152"/>
                  <a:pt x="1701419" y="547691"/>
                </a:cubicBezTo>
                <a:cubicBezTo>
                  <a:pt x="1697801" y="544231"/>
                  <a:pt x="1695993" y="538552"/>
                  <a:pt x="1695993" y="530655"/>
                </a:cubicBezTo>
                <a:cubicBezTo>
                  <a:pt x="1695993" y="525521"/>
                  <a:pt x="1697275" y="519507"/>
                  <a:pt x="1699838" y="512614"/>
                </a:cubicBezTo>
                <a:cubicBezTo>
                  <a:pt x="1702402" y="505722"/>
                  <a:pt x="1706208" y="498487"/>
                  <a:pt x="1711255" y="490911"/>
                </a:cubicBezTo>
                <a:cubicBezTo>
                  <a:pt x="1716303" y="483335"/>
                  <a:pt x="1722224" y="475832"/>
                  <a:pt x="1729019" y="468402"/>
                </a:cubicBezTo>
                <a:cubicBezTo>
                  <a:pt x="1735814" y="460972"/>
                  <a:pt x="1741046" y="454840"/>
                  <a:pt x="1744715" y="450005"/>
                </a:cubicBezTo>
                <a:cubicBezTo>
                  <a:pt x="1755110" y="472330"/>
                  <a:pt x="1771388" y="491373"/>
                  <a:pt x="1793548" y="507136"/>
                </a:cubicBezTo>
                <a:cubicBezTo>
                  <a:pt x="1815708" y="522899"/>
                  <a:pt x="1841365" y="530781"/>
                  <a:pt x="1870519" y="530781"/>
                </a:cubicBezTo>
                <a:lnTo>
                  <a:pt x="1875636" y="530781"/>
                </a:lnTo>
                <a:cubicBezTo>
                  <a:pt x="1871904" y="533592"/>
                  <a:pt x="1868634" y="538453"/>
                  <a:pt x="1865826" y="545363"/>
                </a:cubicBezTo>
                <a:cubicBezTo>
                  <a:pt x="1863018" y="552273"/>
                  <a:pt x="1860569" y="559335"/>
                  <a:pt x="1858480" y="566548"/>
                </a:cubicBezTo>
                <a:cubicBezTo>
                  <a:pt x="1856390" y="573762"/>
                  <a:pt x="1854805" y="580820"/>
                  <a:pt x="1853724" y="587723"/>
                </a:cubicBezTo>
                <a:cubicBezTo>
                  <a:pt x="1852642" y="594626"/>
                  <a:pt x="1851634" y="602546"/>
                  <a:pt x="1850700" y="611483"/>
                </a:cubicBezTo>
                <a:cubicBezTo>
                  <a:pt x="1850700" y="636207"/>
                  <a:pt x="1853157" y="660082"/>
                  <a:pt x="1858072" y="683107"/>
                </a:cubicBezTo>
                <a:cubicBezTo>
                  <a:pt x="1862987" y="706132"/>
                  <a:pt x="1869389" y="730185"/>
                  <a:pt x="1877279" y="755265"/>
                </a:cubicBezTo>
                <a:lnTo>
                  <a:pt x="1913999" y="771213"/>
                </a:lnTo>
                <a:lnTo>
                  <a:pt x="1912555" y="752471"/>
                </a:lnTo>
                <a:cubicBezTo>
                  <a:pt x="1909074" y="739383"/>
                  <a:pt x="1905708" y="725038"/>
                  <a:pt x="1902457" y="709436"/>
                </a:cubicBezTo>
                <a:cubicBezTo>
                  <a:pt x="1899206" y="693833"/>
                  <a:pt x="1897580" y="675379"/>
                  <a:pt x="1897580" y="654073"/>
                </a:cubicBezTo>
                <a:cubicBezTo>
                  <a:pt x="1897580" y="629321"/>
                  <a:pt x="1901859" y="606810"/>
                  <a:pt x="1910415" y="586541"/>
                </a:cubicBezTo>
                <a:cubicBezTo>
                  <a:pt x="1918972" y="566271"/>
                  <a:pt x="1933519" y="546858"/>
                  <a:pt x="1954057" y="528301"/>
                </a:cubicBezTo>
                <a:lnTo>
                  <a:pt x="1907783" y="462657"/>
                </a:lnTo>
                <a:cubicBezTo>
                  <a:pt x="1878015" y="469229"/>
                  <a:pt x="1858803" y="472514"/>
                  <a:pt x="1850145" y="472514"/>
                </a:cubicBezTo>
                <a:cubicBezTo>
                  <a:pt x="1831986" y="472514"/>
                  <a:pt x="1816160" y="467907"/>
                  <a:pt x="1802668" y="458691"/>
                </a:cubicBezTo>
                <a:lnTo>
                  <a:pt x="1775048" y="431661"/>
                </a:lnTo>
                <a:lnTo>
                  <a:pt x="1974751" y="431661"/>
                </a:lnTo>
                <a:lnTo>
                  <a:pt x="1988831" y="431661"/>
                </a:lnTo>
                <a:lnTo>
                  <a:pt x="2081614" y="431661"/>
                </a:lnTo>
                <a:cubicBezTo>
                  <a:pt x="2060037" y="443709"/>
                  <a:pt x="2042008" y="464844"/>
                  <a:pt x="2027529" y="495065"/>
                </a:cubicBezTo>
                <a:cubicBezTo>
                  <a:pt x="2013049" y="525287"/>
                  <a:pt x="2006246" y="561082"/>
                  <a:pt x="2007118" y="602452"/>
                </a:cubicBezTo>
                <a:cubicBezTo>
                  <a:pt x="2007571" y="630525"/>
                  <a:pt x="2011529" y="654692"/>
                  <a:pt x="2018990" y="674955"/>
                </a:cubicBezTo>
                <a:cubicBezTo>
                  <a:pt x="2026451" y="695218"/>
                  <a:pt x="2035860" y="712160"/>
                  <a:pt x="2047218" y="725781"/>
                </a:cubicBezTo>
                <a:cubicBezTo>
                  <a:pt x="2058575" y="739402"/>
                  <a:pt x="2071401" y="749598"/>
                  <a:pt x="2085696" y="756369"/>
                </a:cubicBezTo>
                <a:cubicBezTo>
                  <a:pt x="2099990" y="763139"/>
                  <a:pt x="2114264" y="766524"/>
                  <a:pt x="2128516" y="766524"/>
                </a:cubicBezTo>
                <a:cubicBezTo>
                  <a:pt x="2139148" y="766524"/>
                  <a:pt x="2148383" y="765019"/>
                  <a:pt x="2156221" y="762009"/>
                </a:cubicBezTo>
                <a:cubicBezTo>
                  <a:pt x="2164059" y="758999"/>
                  <a:pt x="2170372" y="754991"/>
                  <a:pt x="2175162" y="749985"/>
                </a:cubicBezTo>
                <a:cubicBezTo>
                  <a:pt x="2179951" y="744980"/>
                  <a:pt x="2183502" y="739547"/>
                  <a:pt x="2185815" y="733687"/>
                </a:cubicBezTo>
                <a:cubicBezTo>
                  <a:pt x="2188127" y="727827"/>
                  <a:pt x="2189284" y="722145"/>
                  <a:pt x="2189284" y="716640"/>
                </a:cubicBezTo>
                <a:cubicBezTo>
                  <a:pt x="2189284" y="710592"/>
                  <a:pt x="2187890" y="704547"/>
                  <a:pt x="2185103" y="698505"/>
                </a:cubicBezTo>
                <a:cubicBezTo>
                  <a:pt x="2182316" y="692464"/>
                  <a:pt x="2178643" y="687176"/>
                  <a:pt x="2174084" y="682641"/>
                </a:cubicBezTo>
                <a:cubicBezTo>
                  <a:pt x="2169525" y="678107"/>
                  <a:pt x="2163991" y="674545"/>
                  <a:pt x="2157482" y="671957"/>
                </a:cubicBezTo>
                <a:cubicBezTo>
                  <a:pt x="2150973" y="669369"/>
                  <a:pt x="2144673" y="668075"/>
                  <a:pt x="2138583" y="668075"/>
                </a:cubicBezTo>
                <a:cubicBezTo>
                  <a:pt x="2125168" y="668682"/>
                  <a:pt x="2115418" y="673192"/>
                  <a:pt x="2109335" y="681605"/>
                </a:cubicBezTo>
                <a:cubicBezTo>
                  <a:pt x="2103252" y="690019"/>
                  <a:pt x="2100210" y="699953"/>
                  <a:pt x="2100210" y="711408"/>
                </a:cubicBezTo>
                <a:lnTo>
                  <a:pt x="2100783" y="720675"/>
                </a:lnTo>
                <a:lnTo>
                  <a:pt x="2098806" y="717757"/>
                </a:lnTo>
                <a:cubicBezTo>
                  <a:pt x="2096392" y="714543"/>
                  <a:pt x="2093345" y="710745"/>
                  <a:pt x="2089667" y="706364"/>
                </a:cubicBezTo>
                <a:cubicBezTo>
                  <a:pt x="2082310" y="697602"/>
                  <a:pt x="2076142" y="687973"/>
                  <a:pt x="2071160" y="677477"/>
                </a:cubicBezTo>
                <a:cubicBezTo>
                  <a:pt x="2066179" y="666981"/>
                  <a:pt x="2062297" y="656206"/>
                  <a:pt x="2059514" y="645152"/>
                </a:cubicBezTo>
                <a:cubicBezTo>
                  <a:pt x="2056730" y="634098"/>
                  <a:pt x="2055338" y="623974"/>
                  <a:pt x="2055338" y="614779"/>
                </a:cubicBezTo>
                <a:cubicBezTo>
                  <a:pt x="2055338" y="601643"/>
                  <a:pt x="2056268" y="590057"/>
                  <a:pt x="2058127" y="580021"/>
                </a:cubicBezTo>
                <a:cubicBezTo>
                  <a:pt x="2059986" y="569986"/>
                  <a:pt x="2062431" y="560665"/>
                  <a:pt x="2065463" y="552060"/>
                </a:cubicBezTo>
                <a:cubicBezTo>
                  <a:pt x="2068494" y="543455"/>
                  <a:pt x="2071914" y="535579"/>
                  <a:pt x="2075723" y="528431"/>
                </a:cubicBezTo>
                <a:cubicBezTo>
                  <a:pt x="2079532" y="521284"/>
                  <a:pt x="2083725" y="513846"/>
                  <a:pt x="2088301" y="506116"/>
                </a:cubicBezTo>
                <a:cubicBezTo>
                  <a:pt x="2104186" y="483589"/>
                  <a:pt x="2120793" y="466372"/>
                  <a:pt x="2138123" y="454463"/>
                </a:cubicBezTo>
                <a:cubicBezTo>
                  <a:pt x="2155452" y="442555"/>
                  <a:pt x="2173597" y="434954"/>
                  <a:pt x="2192559" y="431661"/>
                </a:cubicBezTo>
                <a:lnTo>
                  <a:pt x="2208622" y="431661"/>
                </a:lnTo>
                <a:lnTo>
                  <a:pt x="2382090" y="431661"/>
                </a:lnTo>
                <a:lnTo>
                  <a:pt x="2382090" y="439520"/>
                </a:lnTo>
                <a:lnTo>
                  <a:pt x="2196262" y="548466"/>
                </a:lnTo>
                <a:lnTo>
                  <a:pt x="2234175" y="602086"/>
                </a:lnTo>
                <a:cubicBezTo>
                  <a:pt x="2271436" y="606969"/>
                  <a:pt x="2303996" y="621339"/>
                  <a:pt x="2331856" y="645194"/>
                </a:cubicBezTo>
                <a:cubicBezTo>
                  <a:pt x="2359716" y="669050"/>
                  <a:pt x="2381330" y="705593"/>
                  <a:pt x="2396699" y="754825"/>
                </a:cubicBezTo>
                <a:lnTo>
                  <a:pt x="2430928" y="772552"/>
                </a:lnTo>
                <a:lnTo>
                  <a:pt x="2430980" y="493032"/>
                </a:lnTo>
                <a:lnTo>
                  <a:pt x="2440541" y="493704"/>
                </a:lnTo>
                <a:cubicBezTo>
                  <a:pt x="2445819" y="494435"/>
                  <a:pt x="2451170" y="495533"/>
                  <a:pt x="2456592" y="496996"/>
                </a:cubicBezTo>
                <a:cubicBezTo>
                  <a:pt x="2467437" y="499923"/>
                  <a:pt x="2477122" y="503931"/>
                  <a:pt x="2485647" y="509020"/>
                </a:cubicBezTo>
                <a:cubicBezTo>
                  <a:pt x="2494172" y="514109"/>
                  <a:pt x="2500921" y="519915"/>
                  <a:pt x="2505896" y="526438"/>
                </a:cubicBezTo>
                <a:cubicBezTo>
                  <a:pt x="2510870" y="532961"/>
                  <a:pt x="2513357" y="539623"/>
                  <a:pt x="2513357" y="546425"/>
                </a:cubicBezTo>
                <a:cubicBezTo>
                  <a:pt x="2513357" y="552327"/>
                  <a:pt x="2512942" y="556670"/>
                  <a:pt x="2512112" y="559453"/>
                </a:cubicBezTo>
                <a:cubicBezTo>
                  <a:pt x="2512488" y="558449"/>
                  <a:pt x="2510278" y="557102"/>
                  <a:pt x="2505482" y="555414"/>
                </a:cubicBezTo>
                <a:cubicBezTo>
                  <a:pt x="2500686" y="553726"/>
                  <a:pt x="2496129" y="552882"/>
                  <a:pt x="2491811" y="552882"/>
                </a:cubicBezTo>
                <a:cubicBezTo>
                  <a:pt x="2484123" y="552882"/>
                  <a:pt x="2477263" y="554591"/>
                  <a:pt x="2471232" y="558009"/>
                </a:cubicBezTo>
                <a:cubicBezTo>
                  <a:pt x="2465201" y="561428"/>
                  <a:pt x="2460295" y="565668"/>
                  <a:pt x="2456514" y="570729"/>
                </a:cubicBezTo>
                <a:cubicBezTo>
                  <a:pt x="2452733" y="575790"/>
                  <a:pt x="2449987" y="581015"/>
                  <a:pt x="2448278" y="586405"/>
                </a:cubicBezTo>
                <a:cubicBezTo>
                  <a:pt x="2446569" y="591794"/>
                  <a:pt x="2445715" y="596906"/>
                  <a:pt x="2445715" y="601740"/>
                </a:cubicBezTo>
                <a:cubicBezTo>
                  <a:pt x="2445715" y="616293"/>
                  <a:pt x="2450799" y="627527"/>
                  <a:pt x="2460966" y="635441"/>
                </a:cubicBezTo>
                <a:cubicBezTo>
                  <a:pt x="2471134" y="643356"/>
                  <a:pt x="2481625" y="647313"/>
                  <a:pt x="2492438" y="647313"/>
                </a:cubicBezTo>
                <a:cubicBezTo>
                  <a:pt x="2503782" y="647313"/>
                  <a:pt x="2513622" y="644151"/>
                  <a:pt x="2521959" y="637827"/>
                </a:cubicBezTo>
                <a:cubicBezTo>
                  <a:pt x="2530295" y="631503"/>
                  <a:pt x="2537012" y="623930"/>
                  <a:pt x="2542108" y="615109"/>
                </a:cubicBezTo>
                <a:cubicBezTo>
                  <a:pt x="2547204" y="606287"/>
                  <a:pt x="2551053" y="597019"/>
                  <a:pt x="2553655" y="587305"/>
                </a:cubicBezTo>
                <a:cubicBezTo>
                  <a:pt x="2556258" y="577590"/>
                  <a:pt x="2557559" y="568843"/>
                  <a:pt x="2557559" y="561065"/>
                </a:cubicBezTo>
                <a:cubicBezTo>
                  <a:pt x="2557559" y="547629"/>
                  <a:pt x="2554777" y="534053"/>
                  <a:pt x="2549213" y="520337"/>
                </a:cubicBezTo>
                <a:cubicBezTo>
                  <a:pt x="2543650" y="506622"/>
                  <a:pt x="2535254" y="493906"/>
                  <a:pt x="2524025" y="482189"/>
                </a:cubicBezTo>
                <a:cubicBezTo>
                  <a:pt x="2512797" y="470472"/>
                  <a:pt x="2498888" y="460227"/>
                  <a:pt x="2482298" y="451455"/>
                </a:cubicBezTo>
                <a:cubicBezTo>
                  <a:pt x="2465709" y="442682"/>
                  <a:pt x="2448603" y="436820"/>
                  <a:pt x="2430981" y="433869"/>
                </a:cubicBezTo>
                <a:lnTo>
                  <a:pt x="2430981" y="431661"/>
                </a:lnTo>
                <a:lnTo>
                  <a:pt x="2606961" y="431661"/>
                </a:lnTo>
                <a:lnTo>
                  <a:pt x="2579032" y="386789"/>
                </a:lnTo>
                <a:lnTo>
                  <a:pt x="2180692" y="386789"/>
                </a:lnTo>
                <a:lnTo>
                  <a:pt x="2160808" y="386789"/>
                </a:lnTo>
                <a:lnTo>
                  <a:pt x="1962282" y="386789"/>
                </a:lnTo>
                <a:lnTo>
                  <a:pt x="1949343" y="386789"/>
                </a:lnTo>
                <a:lnTo>
                  <a:pt x="1546691" y="386789"/>
                </a:lnTo>
                <a:lnTo>
                  <a:pt x="1540721" y="386789"/>
                </a:lnTo>
                <a:lnTo>
                  <a:pt x="1515078" y="386789"/>
                </a:lnTo>
                <a:lnTo>
                  <a:pt x="1513226" y="380856"/>
                </a:lnTo>
                <a:cubicBezTo>
                  <a:pt x="1511063" y="371794"/>
                  <a:pt x="1507614" y="361462"/>
                  <a:pt x="1502877" y="349860"/>
                </a:cubicBezTo>
                <a:cubicBezTo>
                  <a:pt x="1498140" y="338259"/>
                  <a:pt x="1486747" y="329360"/>
                  <a:pt x="1468700" y="323165"/>
                </a:cubicBezTo>
                <a:close/>
                <a:moveTo>
                  <a:pt x="3703089" y="322496"/>
                </a:moveTo>
                <a:lnTo>
                  <a:pt x="3703089" y="401412"/>
                </a:lnTo>
                <a:lnTo>
                  <a:pt x="3696919" y="396499"/>
                </a:lnTo>
                <a:cubicBezTo>
                  <a:pt x="3693274" y="393699"/>
                  <a:pt x="3688955" y="390463"/>
                  <a:pt x="3683960" y="386789"/>
                </a:cubicBezTo>
                <a:lnTo>
                  <a:pt x="3631277" y="386789"/>
                </a:lnTo>
                <a:lnTo>
                  <a:pt x="3615763" y="386789"/>
                </a:lnTo>
                <a:lnTo>
                  <a:pt x="3280241" y="386789"/>
                </a:lnTo>
                <a:lnTo>
                  <a:pt x="3275076" y="386789"/>
                </a:lnTo>
                <a:lnTo>
                  <a:pt x="3248628" y="386789"/>
                </a:lnTo>
                <a:lnTo>
                  <a:pt x="3246776" y="380856"/>
                </a:lnTo>
                <a:cubicBezTo>
                  <a:pt x="3244613" y="371794"/>
                  <a:pt x="3241164" y="361462"/>
                  <a:pt x="3236426" y="349860"/>
                </a:cubicBezTo>
                <a:cubicBezTo>
                  <a:pt x="3231689" y="338259"/>
                  <a:pt x="3220297" y="329360"/>
                  <a:pt x="3202249" y="323165"/>
                </a:cubicBezTo>
                <a:lnTo>
                  <a:pt x="3202232" y="400792"/>
                </a:lnTo>
                <a:lnTo>
                  <a:pt x="3196493" y="396000"/>
                </a:lnTo>
                <a:cubicBezTo>
                  <a:pt x="3192897" y="393243"/>
                  <a:pt x="3188632" y="390173"/>
                  <a:pt x="3183696" y="386789"/>
                </a:cubicBezTo>
                <a:lnTo>
                  <a:pt x="2742168" y="386789"/>
                </a:lnTo>
                <a:lnTo>
                  <a:pt x="2766938" y="431661"/>
                </a:lnTo>
                <a:lnTo>
                  <a:pt x="3081657" y="431661"/>
                </a:lnTo>
                <a:lnTo>
                  <a:pt x="3081657" y="599567"/>
                </a:lnTo>
                <a:lnTo>
                  <a:pt x="3078559" y="594509"/>
                </a:lnTo>
                <a:cubicBezTo>
                  <a:pt x="3075343" y="589298"/>
                  <a:pt x="3072436" y="583987"/>
                  <a:pt x="3069837" y="578577"/>
                </a:cubicBezTo>
                <a:cubicBezTo>
                  <a:pt x="3067238" y="573167"/>
                  <a:pt x="3065486" y="567504"/>
                  <a:pt x="3064579" y="561588"/>
                </a:cubicBezTo>
                <a:cubicBezTo>
                  <a:pt x="3061091" y="541475"/>
                  <a:pt x="3055100" y="523841"/>
                  <a:pt x="3046606" y="508685"/>
                </a:cubicBezTo>
                <a:cubicBezTo>
                  <a:pt x="3038113" y="493529"/>
                  <a:pt x="3028625" y="481285"/>
                  <a:pt x="3018143" y="471955"/>
                </a:cubicBezTo>
                <a:cubicBezTo>
                  <a:pt x="3007661" y="462624"/>
                  <a:pt x="2996711" y="455696"/>
                  <a:pt x="2985295" y="451172"/>
                </a:cubicBezTo>
                <a:cubicBezTo>
                  <a:pt x="2973878" y="446648"/>
                  <a:pt x="2963346" y="444386"/>
                  <a:pt x="2953697" y="444386"/>
                </a:cubicBezTo>
                <a:cubicBezTo>
                  <a:pt x="2942870" y="444386"/>
                  <a:pt x="2932786" y="446184"/>
                  <a:pt x="2923444" y="449780"/>
                </a:cubicBezTo>
                <a:cubicBezTo>
                  <a:pt x="2914103" y="453377"/>
                  <a:pt x="2905910" y="458339"/>
                  <a:pt x="2898864" y="464666"/>
                </a:cubicBezTo>
                <a:cubicBezTo>
                  <a:pt x="2891817" y="470994"/>
                  <a:pt x="2886365" y="478383"/>
                  <a:pt x="2882507" y="486835"/>
                </a:cubicBezTo>
                <a:cubicBezTo>
                  <a:pt x="2878650" y="495287"/>
                  <a:pt x="2876721" y="504204"/>
                  <a:pt x="2876721" y="513588"/>
                </a:cubicBezTo>
                <a:cubicBezTo>
                  <a:pt x="2876721" y="529633"/>
                  <a:pt x="2882276" y="542984"/>
                  <a:pt x="2893385" y="553640"/>
                </a:cubicBezTo>
                <a:cubicBezTo>
                  <a:pt x="2904495" y="564297"/>
                  <a:pt x="2917340" y="569625"/>
                  <a:pt x="2931921" y="569625"/>
                </a:cubicBezTo>
                <a:cubicBezTo>
                  <a:pt x="2948197" y="569625"/>
                  <a:pt x="2960702" y="564740"/>
                  <a:pt x="2969436" y="554969"/>
                </a:cubicBezTo>
                <a:cubicBezTo>
                  <a:pt x="2978170" y="545199"/>
                  <a:pt x="2982537" y="533857"/>
                  <a:pt x="2982537" y="520944"/>
                </a:cubicBezTo>
                <a:cubicBezTo>
                  <a:pt x="2982537" y="516539"/>
                  <a:pt x="2982101" y="512634"/>
                  <a:pt x="2981227" y="509232"/>
                </a:cubicBezTo>
                <a:lnTo>
                  <a:pt x="2980100" y="506738"/>
                </a:lnTo>
                <a:lnTo>
                  <a:pt x="2982923" y="507073"/>
                </a:lnTo>
                <a:cubicBezTo>
                  <a:pt x="2985825" y="507788"/>
                  <a:pt x="2988617" y="508861"/>
                  <a:pt x="2991301" y="510291"/>
                </a:cubicBezTo>
                <a:cubicBezTo>
                  <a:pt x="2996670" y="513152"/>
                  <a:pt x="3001379" y="516980"/>
                  <a:pt x="3005428" y="521776"/>
                </a:cubicBezTo>
                <a:cubicBezTo>
                  <a:pt x="3009478" y="526572"/>
                  <a:pt x="3012591" y="532118"/>
                  <a:pt x="3014768" y="538415"/>
                </a:cubicBezTo>
                <a:cubicBezTo>
                  <a:pt x="3016944" y="544711"/>
                  <a:pt x="3018033" y="551148"/>
                  <a:pt x="3018033" y="557727"/>
                </a:cubicBezTo>
                <a:cubicBezTo>
                  <a:pt x="3018033" y="566461"/>
                  <a:pt x="3016521" y="574960"/>
                  <a:pt x="3013497" y="583223"/>
                </a:cubicBezTo>
                <a:cubicBezTo>
                  <a:pt x="3010472" y="591487"/>
                  <a:pt x="3006007" y="598671"/>
                  <a:pt x="3000102" y="604775"/>
                </a:cubicBezTo>
                <a:cubicBezTo>
                  <a:pt x="2994196" y="610879"/>
                  <a:pt x="2986788" y="615812"/>
                  <a:pt x="2977875" y="619572"/>
                </a:cubicBezTo>
                <a:cubicBezTo>
                  <a:pt x="2968963" y="623332"/>
                  <a:pt x="2958316" y="625212"/>
                  <a:pt x="2945933" y="625212"/>
                </a:cubicBezTo>
                <a:cubicBezTo>
                  <a:pt x="2933891" y="625212"/>
                  <a:pt x="2921446" y="622254"/>
                  <a:pt x="2908595" y="616338"/>
                </a:cubicBezTo>
                <a:cubicBezTo>
                  <a:pt x="2895745" y="610422"/>
                  <a:pt x="2883039" y="600765"/>
                  <a:pt x="2870478" y="587367"/>
                </a:cubicBezTo>
                <a:cubicBezTo>
                  <a:pt x="2857918" y="573969"/>
                  <a:pt x="2845971" y="556581"/>
                  <a:pt x="2834638" y="535202"/>
                </a:cubicBezTo>
                <a:cubicBezTo>
                  <a:pt x="2823305" y="513823"/>
                  <a:pt x="2812790" y="486743"/>
                  <a:pt x="2803092" y="453961"/>
                </a:cubicBezTo>
                <a:lnTo>
                  <a:pt x="2768507" y="442021"/>
                </a:lnTo>
                <a:cubicBezTo>
                  <a:pt x="2774361" y="474175"/>
                  <a:pt x="2782164" y="504124"/>
                  <a:pt x="2791917" y="531869"/>
                </a:cubicBezTo>
                <a:cubicBezTo>
                  <a:pt x="2801669" y="559614"/>
                  <a:pt x="2813820" y="585027"/>
                  <a:pt x="2828369" y="608108"/>
                </a:cubicBezTo>
                <a:cubicBezTo>
                  <a:pt x="2842919" y="631189"/>
                  <a:pt x="2860277" y="650302"/>
                  <a:pt x="2880446" y="665448"/>
                </a:cubicBezTo>
                <a:cubicBezTo>
                  <a:pt x="2900614" y="680594"/>
                  <a:pt x="2924414" y="688166"/>
                  <a:pt x="2951845" y="688166"/>
                </a:cubicBezTo>
                <a:cubicBezTo>
                  <a:pt x="2974832" y="688166"/>
                  <a:pt x="2994952" y="682585"/>
                  <a:pt x="3012204" y="671423"/>
                </a:cubicBezTo>
                <a:cubicBezTo>
                  <a:pt x="3029456" y="660261"/>
                  <a:pt x="3041731" y="644289"/>
                  <a:pt x="3049028" y="623506"/>
                </a:cubicBezTo>
                <a:cubicBezTo>
                  <a:pt x="3077925" y="648879"/>
                  <a:pt x="3092372" y="691323"/>
                  <a:pt x="3092372" y="750838"/>
                </a:cubicBezTo>
                <a:lnTo>
                  <a:pt x="3129877" y="772552"/>
                </a:lnTo>
                <a:lnTo>
                  <a:pt x="3129877" y="431661"/>
                </a:lnTo>
                <a:lnTo>
                  <a:pt x="3174675" y="431661"/>
                </a:lnTo>
                <a:cubicBezTo>
                  <a:pt x="3176050" y="432247"/>
                  <a:pt x="3178453" y="434457"/>
                  <a:pt x="3181885" y="438290"/>
                </a:cubicBezTo>
                <a:cubicBezTo>
                  <a:pt x="3185318" y="442124"/>
                  <a:pt x="3188562" y="446491"/>
                  <a:pt x="3191618" y="451392"/>
                </a:cubicBezTo>
                <a:cubicBezTo>
                  <a:pt x="3194673" y="456293"/>
                  <a:pt x="3197202" y="461155"/>
                  <a:pt x="3199204" y="465979"/>
                </a:cubicBezTo>
                <a:cubicBezTo>
                  <a:pt x="3201207" y="470804"/>
                  <a:pt x="3202208" y="474210"/>
                  <a:pt x="3202208" y="476198"/>
                </a:cubicBezTo>
                <a:lnTo>
                  <a:pt x="3202208" y="738030"/>
                </a:lnTo>
                <a:lnTo>
                  <a:pt x="3251098" y="773222"/>
                </a:lnTo>
                <a:lnTo>
                  <a:pt x="3251098" y="431661"/>
                </a:lnTo>
                <a:lnTo>
                  <a:pt x="3299835" y="431661"/>
                </a:lnTo>
                <a:lnTo>
                  <a:pt x="3303257" y="431661"/>
                </a:lnTo>
                <a:lnTo>
                  <a:pt x="3313251" y="459130"/>
                </a:lnTo>
                <a:cubicBezTo>
                  <a:pt x="3320178" y="461649"/>
                  <a:pt x="3326614" y="463478"/>
                  <a:pt x="3332558" y="464619"/>
                </a:cubicBezTo>
                <a:cubicBezTo>
                  <a:pt x="3338502" y="465760"/>
                  <a:pt x="3344759" y="466989"/>
                  <a:pt x="3351331" y="468308"/>
                </a:cubicBezTo>
                <a:cubicBezTo>
                  <a:pt x="3362270" y="470491"/>
                  <a:pt x="3373898" y="473175"/>
                  <a:pt x="3386214" y="476360"/>
                </a:cubicBezTo>
                <a:cubicBezTo>
                  <a:pt x="3398531" y="479545"/>
                  <a:pt x="3409841" y="483814"/>
                  <a:pt x="3420145" y="489169"/>
                </a:cubicBezTo>
                <a:cubicBezTo>
                  <a:pt x="3430449" y="494523"/>
                  <a:pt x="3438833" y="501212"/>
                  <a:pt x="3445297" y="509234"/>
                </a:cubicBezTo>
                <a:cubicBezTo>
                  <a:pt x="3451760" y="517257"/>
                  <a:pt x="3454992" y="527226"/>
                  <a:pt x="3454992" y="539142"/>
                </a:cubicBezTo>
                <a:cubicBezTo>
                  <a:pt x="3454992" y="542735"/>
                  <a:pt x="3454668" y="545829"/>
                  <a:pt x="3454019" y="548424"/>
                </a:cubicBezTo>
                <a:cubicBezTo>
                  <a:pt x="3453370" y="551019"/>
                  <a:pt x="3453681" y="552038"/>
                  <a:pt x="3454950" y="551479"/>
                </a:cubicBezTo>
                <a:cubicBezTo>
                  <a:pt x="3451839" y="550300"/>
                  <a:pt x="3447749" y="549458"/>
                  <a:pt x="3442681" y="548952"/>
                </a:cubicBezTo>
                <a:cubicBezTo>
                  <a:pt x="3437612" y="548446"/>
                  <a:pt x="3432786" y="548194"/>
                  <a:pt x="3428203" y="548194"/>
                </a:cubicBezTo>
                <a:cubicBezTo>
                  <a:pt x="3415346" y="548194"/>
                  <a:pt x="3404316" y="550499"/>
                  <a:pt x="3395114" y="555111"/>
                </a:cubicBezTo>
                <a:cubicBezTo>
                  <a:pt x="3385913" y="559722"/>
                  <a:pt x="3378301" y="565287"/>
                  <a:pt x="3372281" y="571807"/>
                </a:cubicBezTo>
                <a:cubicBezTo>
                  <a:pt x="3366260" y="578326"/>
                  <a:pt x="3361909" y="585494"/>
                  <a:pt x="3359226" y="593311"/>
                </a:cubicBezTo>
                <a:cubicBezTo>
                  <a:pt x="3356544" y="601128"/>
                  <a:pt x="3355203" y="608281"/>
                  <a:pt x="3355203" y="614769"/>
                </a:cubicBezTo>
                <a:cubicBezTo>
                  <a:pt x="3355203" y="631240"/>
                  <a:pt x="3361555" y="645358"/>
                  <a:pt x="3374259" y="657124"/>
                </a:cubicBezTo>
                <a:cubicBezTo>
                  <a:pt x="3386963" y="668889"/>
                  <a:pt x="3402077" y="674772"/>
                  <a:pt x="3419601" y="674772"/>
                </a:cubicBezTo>
                <a:cubicBezTo>
                  <a:pt x="3426787" y="674772"/>
                  <a:pt x="3434051" y="673302"/>
                  <a:pt x="3441393" y="670361"/>
                </a:cubicBezTo>
                <a:cubicBezTo>
                  <a:pt x="3448736" y="667421"/>
                  <a:pt x="3455501" y="663449"/>
                  <a:pt x="3461689" y="658447"/>
                </a:cubicBezTo>
                <a:cubicBezTo>
                  <a:pt x="3467877" y="653445"/>
                  <a:pt x="3473490" y="647461"/>
                  <a:pt x="3478527" y="640496"/>
                </a:cubicBezTo>
                <a:cubicBezTo>
                  <a:pt x="3483564" y="633530"/>
                  <a:pt x="3486598" y="627445"/>
                  <a:pt x="3487631" y="622240"/>
                </a:cubicBezTo>
                <a:cubicBezTo>
                  <a:pt x="3492975" y="625568"/>
                  <a:pt x="3500179" y="632597"/>
                  <a:pt x="3509245" y="643326"/>
                </a:cubicBezTo>
                <a:cubicBezTo>
                  <a:pt x="3518311" y="654056"/>
                  <a:pt x="3526210" y="665950"/>
                  <a:pt x="3532942" y="679010"/>
                </a:cubicBezTo>
                <a:cubicBezTo>
                  <a:pt x="3539674" y="692070"/>
                  <a:pt x="3544957" y="704889"/>
                  <a:pt x="3548790" y="717467"/>
                </a:cubicBezTo>
                <a:cubicBezTo>
                  <a:pt x="3552624" y="730045"/>
                  <a:pt x="3554541" y="740325"/>
                  <a:pt x="3554541" y="748306"/>
                </a:cubicBezTo>
                <a:lnTo>
                  <a:pt x="3588937" y="774561"/>
                </a:lnTo>
                <a:lnTo>
                  <a:pt x="3588937" y="431661"/>
                </a:lnTo>
                <a:lnTo>
                  <a:pt x="3644058" y="431661"/>
                </a:lnTo>
                <a:lnTo>
                  <a:pt x="3659206" y="431661"/>
                </a:lnTo>
                <a:lnTo>
                  <a:pt x="3674814" y="431661"/>
                </a:lnTo>
                <a:cubicBezTo>
                  <a:pt x="3676111" y="432219"/>
                  <a:pt x="3678375" y="434398"/>
                  <a:pt x="3681605" y="438196"/>
                </a:cubicBezTo>
                <a:cubicBezTo>
                  <a:pt x="3684835" y="441995"/>
                  <a:pt x="3688144" y="446437"/>
                  <a:pt x="3691531" y="451523"/>
                </a:cubicBezTo>
                <a:cubicBezTo>
                  <a:pt x="3694918" y="456608"/>
                  <a:pt x="3697691" y="461508"/>
                  <a:pt x="3699850" y="466220"/>
                </a:cubicBezTo>
                <a:cubicBezTo>
                  <a:pt x="3702009" y="470933"/>
                  <a:pt x="3703089" y="474259"/>
                  <a:pt x="3703089" y="476198"/>
                </a:cubicBezTo>
                <a:lnTo>
                  <a:pt x="3703089" y="738082"/>
                </a:lnTo>
                <a:lnTo>
                  <a:pt x="3751309" y="773222"/>
                </a:lnTo>
                <a:lnTo>
                  <a:pt x="3751309" y="431661"/>
                </a:lnTo>
                <a:lnTo>
                  <a:pt x="3813076" y="431661"/>
                </a:lnTo>
                <a:lnTo>
                  <a:pt x="3824853" y="431661"/>
                </a:lnTo>
                <a:lnTo>
                  <a:pt x="3919939" y="431661"/>
                </a:lnTo>
                <a:cubicBezTo>
                  <a:pt x="3898362" y="443709"/>
                  <a:pt x="3880333" y="464844"/>
                  <a:pt x="3865854" y="495065"/>
                </a:cubicBezTo>
                <a:cubicBezTo>
                  <a:pt x="3851374" y="525287"/>
                  <a:pt x="3844571" y="561082"/>
                  <a:pt x="3845443" y="602452"/>
                </a:cubicBezTo>
                <a:cubicBezTo>
                  <a:pt x="3845896" y="630525"/>
                  <a:pt x="3849853" y="654692"/>
                  <a:pt x="3857315" y="674955"/>
                </a:cubicBezTo>
                <a:cubicBezTo>
                  <a:pt x="3864776" y="695218"/>
                  <a:pt x="3874185" y="712160"/>
                  <a:pt x="3885543" y="725781"/>
                </a:cubicBezTo>
                <a:cubicBezTo>
                  <a:pt x="3896900" y="739402"/>
                  <a:pt x="3909726" y="749598"/>
                  <a:pt x="3924020" y="756369"/>
                </a:cubicBezTo>
                <a:cubicBezTo>
                  <a:pt x="3938315" y="763139"/>
                  <a:pt x="3952588" y="766524"/>
                  <a:pt x="3966841" y="766524"/>
                </a:cubicBezTo>
                <a:cubicBezTo>
                  <a:pt x="3977473" y="766524"/>
                  <a:pt x="3986708" y="765019"/>
                  <a:pt x="3994546" y="762009"/>
                </a:cubicBezTo>
                <a:cubicBezTo>
                  <a:pt x="4002384" y="758999"/>
                  <a:pt x="4008697" y="754991"/>
                  <a:pt x="4013486" y="749985"/>
                </a:cubicBezTo>
                <a:cubicBezTo>
                  <a:pt x="4018276" y="744980"/>
                  <a:pt x="4021827" y="739547"/>
                  <a:pt x="4024139" y="733687"/>
                </a:cubicBezTo>
                <a:cubicBezTo>
                  <a:pt x="4026452" y="727827"/>
                  <a:pt x="4027608" y="722145"/>
                  <a:pt x="4027608" y="716640"/>
                </a:cubicBezTo>
                <a:cubicBezTo>
                  <a:pt x="4027608" y="710592"/>
                  <a:pt x="4026215" y="704547"/>
                  <a:pt x="4023428" y="698505"/>
                </a:cubicBezTo>
                <a:cubicBezTo>
                  <a:pt x="4020641" y="692464"/>
                  <a:pt x="4016968" y="687176"/>
                  <a:pt x="4012409" y="682641"/>
                </a:cubicBezTo>
                <a:cubicBezTo>
                  <a:pt x="4007850" y="678107"/>
                  <a:pt x="4002316" y="674545"/>
                  <a:pt x="3995807" y="671957"/>
                </a:cubicBezTo>
                <a:cubicBezTo>
                  <a:pt x="3989298" y="669369"/>
                  <a:pt x="3982998" y="668075"/>
                  <a:pt x="3976908" y="668075"/>
                </a:cubicBezTo>
                <a:cubicBezTo>
                  <a:pt x="3963492" y="668682"/>
                  <a:pt x="3953743" y="673192"/>
                  <a:pt x="3947660" y="681605"/>
                </a:cubicBezTo>
                <a:cubicBezTo>
                  <a:pt x="3941576" y="690019"/>
                  <a:pt x="3938535" y="699953"/>
                  <a:pt x="3938535" y="711408"/>
                </a:cubicBezTo>
                <a:lnTo>
                  <a:pt x="3939108" y="720675"/>
                </a:lnTo>
                <a:lnTo>
                  <a:pt x="3937131" y="717757"/>
                </a:lnTo>
                <a:cubicBezTo>
                  <a:pt x="3934716" y="714543"/>
                  <a:pt x="3931670" y="710745"/>
                  <a:pt x="3927992" y="706364"/>
                </a:cubicBezTo>
                <a:cubicBezTo>
                  <a:pt x="3920635" y="697602"/>
                  <a:pt x="3914466" y="687973"/>
                  <a:pt x="3909485" y="677477"/>
                </a:cubicBezTo>
                <a:cubicBezTo>
                  <a:pt x="3904504" y="666981"/>
                  <a:pt x="3900622" y="656206"/>
                  <a:pt x="3897838" y="645152"/>
                </a:cubicBezTo>
                <a:cubicBezTo>
                  <a:pt x="3895055" y="634098"/>
                  <a:pt x="3893663" y="623974"/>
                  <a:pt x="3893663" y="614779"/>
                </a:cubicBezTo>
                <a:cubicBezTo>
                  <a:pt x="3893663" y="601643"/>
                  <a:pt x="3894593" y="590057"/>
                  <a:pt x="3896452" y="580021"/>
                </a:cubicBezTo>
                <a:cubicBezTo>
                  <a:pt x="3898311" y="569986"/>
                  <a:pt x="3900756" y="560665"/>
                  <a:pt x="3903787" y="552060"/>
                </a:cubicBezTo>
                <a:cubicBezTo>
                  <a:pt x="3906819" y="543455"/>
                  <a:pt x="3910239" y="535579"/>
                  <a:pt x="3914048" y="528431"/>
                </a:cubicBezTo>
                <a:cubicBezTo>
                  <a:pt x="3917857" y="521284"/>
                  <a:pt x="3922050" y="513846"/>
                  <a:pt x="3926626" y="506116"/>
                </a:cubicBezTo>
                <a:cubicBezTo>
                  <a:pt x="3942511" y="483589"/>
                  <a:pt x="3959118" y="466372"/>
                  <a:pt x="3976447" y="454463"/>
                </a:cubicBezTo>
                <a:cubicBezTo>
                  <a:pt x="3993777" y="442555"/>
                  <a:pt x="4011922" y="434954"/>
                  <a:pt x="4030884" y="431661"/>
                </a:cubicBezTo>
                <a:lnTo>
                  <a:pt x="4046947" y="431661"/>
                </a:lnTo>
                <a:lnTo>
                  <a:pt x="4058341" y="431661"/>
                </a:lnTo>
                <a:lnTo>
                  <a:pt x="4058341" y="609599"/>
                </a:lnTo>
                <a:lnTo>
                  <a:pt x="4111972" y="653184"/>
                </a:lnTo>
                <a:lnTo>
                  <a:pt x="4152124" y="610175"/>
                </a:lnTo>
                <a:cubicBezTo>
                  <a:pt x="4164172" y="596243"/>
                  <a:pt x="4175878" y="582862"/>
                  <a:pt x="4187243" y="570033"/>
                </a:cubicBezTo>
                <a:cubicBezTo>
                  <a:pt x="4198607" y="557204"/>
                  <a:pt x="4207380" y="545919"/>
                  <a:pt x="4213561" y="536180"/>
                </a:cubicBezTo>
                <a:cubicBezTo>
                  <a:pt x="4210101" y="541322"/>
                  <a:pt x="4207699" y="549585"/>
                  <a:pt x="4206356" y="560971"/>
                </a:cubicBezTo>
                <a:cubicBezTo>
                  <a:pt x="4205013" y="572356"/>
                  <a:pt x="4204342" y="583989"/>
                  <a:pt x="4204342" y="595870"/>
                </a:cubicBezTo>
                <a:cubicBezTo>
                  <a:pt x="4204342" y="625547"/>
                  <a:pt x="4208350" y="654807"/>
                  <a:pt x="4216365" y="683651"/>
                </a:cubicBezTo>
                <a:cubicBezTo>
                  <a:pt x="4224381" y="712495"/>
                  <a:pt x="4235187" y="742345"/>
                  <a:pt x="4248784" y="773201"/>
                </a:cubicBezTo>
                <a:lnTo>
                  <a:pt x="4286875" y="786616"/>
                </a:lnTo>
                <a:cubicBezTo>
                  <a:pt x="4281992" y="766664"/>
                  <a:pt x="4277766" y="750210"/>
                  <a:pt x="4274197" y="737255"/>
                </a:cubicBezTo>
                <a:cubicBezTo>
                  <a:pt x="4270629" y="724300"/>
                  <a:pt x="4267671" y="712158"/>
                  <a:pt x="4265323" y="700828"/>
                </a:cubicBezTo>
                <a:cubicBezTo>
                  <a:pt x="4262976" y="689499"/>
                  <a:pt x="4261267" y="678462"/>
                  <a:pt x="4260196" y="667719"/>
                </a:cubicBezTo>
                <a:cubicBezTo>
                  <a:pt x="4259125" y="656975"/>
                  <a:pt x="4258590" y="645733"/>
                  <a:pt x="4258590" y="633992"/>
                </a:cubicBezTo>
                <a:cubicBezTo>
                  <a:pt x="4258590" y="610391"/>
                  <a:pt x="4261459" y="587102"/>
                  <a:pt x="4267197" y="564126"/>
                </a:cubicBezTo>
                <a:cubicBezTo>
                  <a:pt x="4272935" y="541149"/>
                  <a:pt x="4284950" y="517128"/>
                  <a:pt x="4303241" y="492062"/>
                </a:cubicBezTo>
                <a:lnTo>
                  <a:pt x="4232920" y="453103"/>
                </a:lnTo>
                <a:cubicBezTo>
                  <a:pt x="4205671" y="467042"/>
                  <a:pt x="4181445" y="484488"/>
                  <a:pt x="4160244" y="505441"/>
                </a:cubicBezTo>
                <a:cubicBezTo>
                  <a:pt x="4139043" y="526394"/>
                  <a:pt x="4121372" y="548609"/>
                  <a:pt x="4107231" y="572084"/>
                </a:cubicBezTo>
                <a:lnTo>
                  <a:pt x="4107231" y="431661"/>
                </a:lnTo>
                <a:lnTo>
                  <a:pt x="4337181" y="431661"/>
                </a:lnTo>
                <a:lnTo>
                  <a:pt x="4346899" y="431661"/>
                </a:lnTo>
                <a:lnTo>
                  <a:pt x="4548804" y="431661"/>
                </a:lnTo>
                <a:lnTo>
                  <a:pt x="4548804" y="439394"/>
                </a:lnTo>
                <a:lnTo>
                  <a:pt x="4352470" y="549114"/>
                </a:lnTo>
                <a:lnTo>
                  <a:pt x="4392988" y="603373"/>
                </a:lnTo>
                <a:cubicBezTo>
                  <a:pt x="4433395" y="609596"/>
                  <a:pt x="4468401" y="624131"/>
                  <a:pt x="4498005" y="646978"/>
                </a:cubicBezTo>
                <a:cubicBezTo>
                  <a:pt x="4527609" y="669826"/>
                  <a:pt x="4550029" y="705408"/>
                  <a:pt x="4565265" y="753726"/>
                </a:cubicBezTo>
                <a:lnTo>
                  <a:pt x="4597694" y="774561"/>
                </a:lnTo>
                <a:lnTo>
                  <a:pt x="4597694" y="431661"/>
                </a:lnTo>
                <a:lnTo>
                  <a:pt x="4654820" y="431661"/>
                </a:lnTo>
                <a:lnTo>
                  <a:pt x="4625446" y="386789"/>
                </a:lnTo>
                <a:lnTo>
                  <a:pt x="4318268" y="386789"/>
                </a:lnTo>
                <a:lnTo>
                  <a:pt x="4312412" y="386789"/>
                </a:lnTo>
                <a:lnTo>
                  <a:pt x="4019017" y="386789"/>
                </a:lnTo>
                <a:lnTo>
                  <a:pt x="3997930" y="386789"/>
                </a:lnTo>
                <a:lnTo>
                  <a:pt x="3796222" y="386789"/>
                </a:lnTo>
                <a:lnTo>
                  <a:pt x="3787668" y="386789"/>
                </a:lnTo>
                <a:lnTo>
                  <a:pt x="3748829" y="386789"/>
                </a:lnTo>
                <a:lnTo>
                  <a:pt x="3747071" y="381170"/>
                </a:lnTo>
                <a:cubicBezTo>
                  <a:pt x="3744992" y="372833"/>
                  <a:pt x="3741432" y="362679"/>
                  <a:pt x="3736392" y="350708"/>
                </a:cubicBezTo>
                <a:cubicBezTo>
                  <a:pt x="3731351" y="338737"/>
                  <a:pt x="3720250" y="329333"/>
                  <a:pt x="3703089" y="322496"/>
                </a:cubicBezTo>
                <a:close/>
                <a:moveTo>
                  <a:pt x="5385572" y="245477"/>
                </a:moveTo>
                <a:cubicBezTo>
                  <a:pt x="5379656" y="254386"/>
                  <a:pt x="5375973" y="261638"/>
                  <a:pt x="5374522" y="267233"/>
                </a:cubicBezTo>
                <a:cubicBezTo>
                  <a:pt x="5373070" y="272828"/>
                  <a:pt x="5372345" y="280045"/>
                  <a:pt x="5372345" y="288884"/>
                </a:cubicBezTo>
                <a:cubicBezTo>
                  <a:pt x="5373712" y="306799"/>
                  <a:pt x="5378322" y="324142"/>
                  <a:pt x="5386174" y="340913"/>
                </a:cubicBezTo>
                <a:cubicBezTo>
                  <a:pt x="5394026" y="357684"/>
                  <a:pt x="5405252" y="372976"/>
                  <a:pt x="5419854" y="386789"/>
                </a:cubicBezTo>
                <a:lnTo>
                  <a:pt x="5291648" y="386789"/>
                </a:lnTo>
                <a:lnTo>
                  <a:pt x="5283931" y="386789"/>
                </a:lnTo>
                <a:lnTo>
                  <a:pt x="5244254" y="386789"/>
                </a:lnTo>
                <a:lnTo>
                  <a:pt x="5242496" y="381170"/>
                </a:lnTo>
                <a:cubicBezTo>
                  <a:pt x="5240417" y="372833"/>
                  <a:pt x="5236857" y="362679"/>
                  <a:pt x="5231817" y="350708"/>
                </a:cubicBezTo>
                <a:cubicBezTo>
                  <a:pt x="5226777" y="338737"/>
                  <a:pt x="5215675" y="329333"/>
                  <a:pt x="5198514" y="322496"/>
                </a:cubicBezTo>
                <a:lnTo>
                  <a:pt x="5198514" y="401412"/>
                </a:lnTo>
                <a:lnTo>
                  <a:pt x="5192343" y="396499"/>
                </a:lnTo>
                <a:cubicBezTo>
                  <a:pt x="5188699" y="393699"/>
                  <a:pt x="5184380" y="390463"/>
                  <a:pt x="5179385" y="386789"/>
                </a:cubicBezTo>
                <a:lnTo>
                  <a:pt x="5129276" y="386789"/>
                </a:lnTo>
                <a:lnTo>
                  <a:pt x="5111188" y="386789"/>
                </a:lnTo>
                <a:lnTo>
                  <a:pt x="5100465" y="386789"/>
                </a:lnTo>
                <a:lnTo>
                  <a:pt x="5095397" y="370695"/>
                </a:lnTo>
                <a:cubicBezTo>
                  <a:pt x="5093594" y="365100"/>
                  <a:pt x="5091314" y="359432"/>
                  <a:pt x="5088559" y="353690"/>
                </a:cubicBezTo>
                <a:cubicBezTo>
                  <a:pt x="5085803" y="347949"/>
                  <a:pt x="5082598" y="342403"/>
                  <a:pt x="5078942" y="337052"/>
                </a:cubicBezTo>
                <a:cubicBezTo>
                  <a:pt x="5075286" y="331701"/>
                  <a:pt x="5067047" y="326849"/>
                  <a:pt x="5054225" y="322496"/>
                </a:cubicBezTo>
                <a:lnTo>
                  <a:pt x="5054225" y="473634"/>
                </a:lnTo>
                <a:cubicBezTo>
                  <a:pt x="5047590" y="451115"/>
                  <a:pt x="5033252" y="431345"/>
                  <a:pt x="5011211" y="414327"/>
                </a:cubicBezTo>
                <a:cubicBezTo>
                  <a:pt x="4989169" y="397308"/>
                  <a:pt x="4961743" y="388799"/>
                  <a:pt x="4928934" y="388799"/>
                </a:cubicBezTo>
                <a:cubicBezTo>
                  <a:pt x="4911786" y="388799"/>
                  <a:pt x="4895510" y="392252"/>
                  <a:pt x="4880106" y="399158"/>
                </a:cubicBezTo>
                <a:cubicBezTo>
                  <a:pt x="4864703" y="406065"/>
                  <a:pt x="4850999" y="415068"/>
                  <a:pt x="4838997" y="426167"/>
                </a:cubicBezTo>
                <a:cubicBezTo>
                  <a:pt x="4826994" y="437267"/>
                  <a:pt x="4817401" y="449428"/>
                  <a:pt x="4810219" y="462652"/>
                </a:cubicBezTo>
                <a:cubicBezTo>
                  <a:pt x="4803037" y="475875"/>
                  <a:pt x="4799446" y="489003"/>
                  <a:pt x="4799446" y="502035"/>
                </a:cubicBezTo>
                <a:cubicBezTo>
                  <a:pt x="4799446" y="510937"/>
                  <a:pt x="4800726" y="518338"/>
                  <a:pt x="4803287" y="524240"/>
                </a:cubicBezTo>
                <a:cubicBezTo>
                  <a:pt x="4805847" y="530142"/>
                  <a:pt x="4809129" y="534832"/>
                  <a:pt x="4813134" y="538310"/>
                </a:cubicBezTo>
                <a:cubicBezTo>
                  <a:pt x="4817138" y="541788"/>
                  <a:pt x="4821470" y="544304"/>
                  <a:pt x="4826131" y="545860"/>
                </a:cubicBezTo>
                <a:cubicBezTo>
                  <a:pt x="4830791" y="547416"/>
                  <a:pt x="4835510" y="548194"/>
                  <a:pt x="4840289" y="548194"/>
                </a:cubicBezTo>
                <a:cubicBezTo>
                  <a:pt x="4845849" y="548194"/>
                  <a:pt x="4851756" y="546706"/>
                  <a:pt x="4858011" y="543730"/>
                </a:cubicBezTo>
                <a:cubicBezTo>
                  <a:pt x="4861138" y="542243"/>
                  <a:pt x="4864410" y="539669"/>
                  <a:pt x="4867828" y="536009"/>
                </a:cubicBezTo>
                <a:lnTo>
                  <a:pt x="4878172" y="522228"/>
                </a:lnTo>
                <a:lnTo>
                  <a:pt x="4881830" y="527528"/>
                </a:lnTo>
                <a:cubicBezTo>
                  <a:pt x="4883398" y="528449"/>
                  <a:pt x="4885210" y="528374"/>
                  <a:pt x="4887264" y="527301"/>
                </a:cubicBezTo>
                <a:cubicBezTo>
                  <a:pt x="4891373" y="525156"/>
                  <a:pt x="4894537" y="524083"/>
                  <a:pt x="4896755" y="524083"/>
                </a:cubicBezTo>
                <a:cubicBezTo>
                  <a:pt x="4901813" y="524083"/>
                  <a:pt x="4906121" y="525393"/>
                  <a:pt x="4909679" y="528013"/>
                </a:cubicBezTo>
                <a:cubicBezTo>
                  <a:pt x="4913237" y="530632"/>
                  <a:pt x="4915016" y="533627"/>
                  <a:pt x="4915016" y="536997"/>
                </a:cubicBezTo>
                <a:cubicBezTo>
                  <a:pt x="4915016" y="537499"/>
                  <a:pt x="4910945" y="542306"/>
                  <a:pt x="4902804" y="551417"/>
                </a:cubicBezTo>
                <a:cubicBezTo>
                  <a:pt x="4894662" y="560528"/>
                  <a:pt x="4879472" y="576967"/>
                  <a:pt x="4857231" y="600736"/>
                </a:cubicBezTo>
                <a:lnTo>
                  <a:pt x="4910045" y="628760"/>
                </a:lnTo>
                <a:lnTo>
                  <a:pt x="5037126" y="502035"/>
                </a:lnTo>
                <a:cubicBezTo>
                  <a:pt x="5038989" y="507260"/>
                  <a:pt x="5042304" y="514329"/>
                  <a:pt x="5047072" y="523241"/>
                </a:cubicBezTo>
                <a:cubicBezTo>
                  <a:pt x="5051841" y="532153"/>
                  <a:pt x="5054225" y="540143"/>
                  <a:pt x="5054225" y="547210"/>
                </a:cubicBezTo>
                <a:lnTo>
                  <a:pt x="5054225" y="737433"/>
                </a:lnTo>
                <a:lnTo>
                  <a:pt x="5103115" y="773222"/>
                </a:lnTo>
                <a:lnTo>
                  <a:pt x="5103115" y="431661"/>
                </a:lnTo>
                <a:lnTo>
                  <a:pt x="5139484" y="431661"/>
                </a:lnTo>
                <a:lnTo>
                  <a:pt x="5154998" y="431661"/>
                </a:lnTo>
                <a:lnTo>
                  <a:pt x="5170239" y="431661"/>
                </a:lnTo>
                <a:cubicBezTo>
                  <a:pt x="5171536" y="432219"/>
                  <a:pt x="5173800" y="434398"/>
                  <a:pt x="5177030" y="438196"/>
                </a:cubicBezTo>
                <a:cubicBezTo>
                  <a:pt x="5180260" y="441995"/>
                  <a:pt x="5183569" y="446437"/>
                  <a:pt x="5186956" y="451523"/>
                </a:cubicBezTo>
                <a:cubicBezTo>
                  <a:pt x="5190343" y="456608"/>
                  <a:pt x="5193116" y="461508"/>
                  <a:pt x="5195275" y="466220"/>
                </a:cubicBezTo>
                <a:cubicBezTo>
                  <a:pt x="5197434" y="470933"/>
                  <a:pt x="5198514" y="474259"/>
                  <a:pt x="5198514" y="476198"/>
                </a:cubicBezTo>
                <a:lnTo>
                  <a:pt x="5198514" y="738082"/>
                </a:lnTo>
                <a:lnTo>
                  <a:pt x="5246734" y="773222"/>
                </a:lnTo>
                <a:lnTo>
                  <a:pt x="5246734" y="431661"/>
                </a:lnTo>
                <a:lnTo>
                  <a:pt x="5308700" y="431661"/>
                </a:lnTo>
                <a:lnTo>
                  <a:pt x="5320278" y="431661"/>
                </a:lnTo>
                <a:lnTo>
                  <a:pt x="5436605" y="431661"/>
                </a:lnTo>
                <a:lnTo>
                  <a:pt x="5437005" y="438432"/>
                </a:lnTo>
                <a:cubicBezTo>
                  <a:pt x="5437208" y="441634"/>
                  <a:pt x="5437308" y="445035"/>
                  <a:pt x="5437308" y="448635"/>
                </a:cubicBezTo>
                <a:cubicBezTo>
                  <a:pt x="5437308" y="473219"/>
                  <a:pt x="5432615" y="493532"/>
                  <a:pt x="5423228" y="509574"/>
                </a:cubicBezTo>
                <a:cubicBezTo>
                  <a:pt x="5413842" y="525616"/>
                  <a:pt x="5403104" y="538320"/>
                  <a:pt x="5391014" y="547686"/>
                </a:cubicBezTo>
                <a:cubicBezTo>
                  <a:pt x="5378924" y="557052"/>
                  <a:pt x="5366715" y="563822"/>
                  <a:pt x="5354388" y="567998"/>
                </a:cubicBezTo>
                <a:cubicBezTo>
                  <a:pt x="5342061" y="572173"/>
                  <a:pt x="5331300" y="574969"/>
                  <a:pt x="5322105" y="576385"/>
                </a:cubicBezTo>
                <a:cubicBezTo>
                  <a:pt x="5322105" y="580829"/>
                  <a:pt x="5321995" y="583867"/>
                  <a:pt x="5321775" y="585499"/>
                </a:cubicBezTo>
                <a:cubicBezTo>
                  <a:pt x="5321556" y="587132"/>
                  <a:pt x="5321446" y="588632"/>
                  <a:pt x="5321446" y="589999"/>
                </a:cubicBezTo>
                <a:lnTo>
                  <a:pt x="5321446" y="594593"/>
                </a:lnTo>
                <a:cubicBezTo>
                  <a:pt x="5321446" y="613924"/>
                  <a:pt x="5324681" y="631233"/>
                  <a:pt x="5331152" y="646518"/>
                </a:cubicBezTo>
                <a:cubicBezTo>
                  <a:pt x="5337622" y="661803"/>
                  <a:pt x="5346208" y="674927"/>
                  <a:pt x="5356910" y="685890"/>
                </a:cubicBezTo>
                <a:cubicBezTo>
                  <a:pt x="5367612" y="696854"/>
                  <a:pt x="5379988" y="705220"/>
                  <a:pt x="5394038" y="710989"/>
                </a:cubicBezTo>
                <a:cubicBezTo>
                  <a:pt x="5408088" y="716759"/>
                  <a:pt x="5422644" y="719644"/>
                  <a:pt x="5437706" y="719644"/>
                </a:cubicBezTo>
                <a:cubicBezTo>
                  <a:pt x="5457038" y="719644"/>
                  <a:pt x="5474408" y="715432"/>
                  <a:pt x="5489819" y="707008"/>
                </a:cubicBezTo>
                <a:cubicBezTo>
                  <a:pt x="5505230" y="698584"/>
                  <a:pt x="5518117" y="687795"/>
                  <a:pt x="5528480" y="674641"/>
                </a:cubicBezTo>
                <a:cubicBezTo>
                  <a:pt x="5538844" y="661487"/>
                  <a:pt x="5546778" y="646638"/>
                  <a:pt x="5552282" y="630094"/>
                </a:cubicBezTo>
                <a:cubicBezTo>
                  <a:pt x="5557786" y="613549"/>
                  <a:pt x="5560538" y="597335"/>
                  <a:pt x="5560538" y="581450"/>
                </a:cubicBezTo>
                <a:cubicBezTo>
                  <a:pt x="5560538" y="552707"/>
                  <a:pt x="5554781" y="525104"/>
                  <a:pt x="5543266" y="498639"/>
                </a:cubicBezTo>
                <a:cubicBezTo>
                  <a:pt x="5531752" y="472174"/>
                  <a:pt x="5513671" y="449848"/>
                  <a:pt x="5489024" y="431661"/>
                </a:cubicBezTo>
                <a:lnTo>
                  <a:pt x="5609847" y="431661"/>
                </a:lnTo>
                <a:lnTo>
                  <a:pt x="5581216" y="386789"/>
                </a:lnTo>
                <a:lnTo>
                  <a:pt x="5459755" y="386789"/>
                </a:lnTo>
                <a:cubicBezTo>
                  <a:pt x="5451614" y="376813"/>
                  <a:pt x="5443849" y="364291"/>
                  <a:pt x="5436461" y="349222"/>
                </a:cubicBezTo>
                <a:cubicBezTo>
                  <a:pt x="5429073" y="334153"/>
                  <a:pt x="5424140" y="318742"/>
                  <a:pt x="5421664" y="302990"/>
                </a:cubicBezTo>
                <a:cubicBezTo>
                  <a:pt x="5422020" y="298344"/>
                  <a:pt x="5422705" y="293682"/>
                  <a:pt x="5423720" y="289004"/>
                </a:cubicBezTo>
                <a:cubicBezTo>
                  <a:pt x="5424735" y="284327"/>
                  <a:pt x="5427112" y="277335"/>
                  <a:pt x="5430852" y="268028"/>
                </a:cubicBezTo>
                <a:close/>
                <a:moveTo>
                  <a:pt x="0" y="0"/>
                </a:moveTo>
                <a:lnTo>
                  <a:pt x="6659880" y="0"/>
                </a:lnTo>
                <a:lnTo>
                  <a:pt x="6659880" y="1310640"/>
                </a:lnTo>
                <a:lnTo>
                  <a:pt x="0" y="1310640"/>
                </a:lnTo>
                <a:close/>
              </a:path>
            </a:pathLst>
          </a:cu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17767" r="28010" b="15655"/>
          <a:stretch>
            <a:fillRect/>
          </a:stretch>
        </p:blipFill>
        <p:spPr>
          <a:xfrm rot="10800000">
            <a:off x="3718560" y="3505198"/>
            <a:ext cx="5212080" cy="1036322"/>
          </a:xfrm>
          <a:custGeom>
            <a:avLst/>
            <a:gdLst/>
            <a:ahLst/>
            <a:cxnLst/>
            <a:rect l="l" t="t" r="r" b="b"/>
            <a:pathLst>
              <a:path w="2043708" h="999437">
                <a:moveTo>
                  <a:pt x="478418" y="167264"/>
                </a:moveTo>
                <a:cubicBezTo>
                  <a:pt x="488743" y="161299"/>
                  <a:pt x="498494" y="155620"/>
                  <a:pt x="507672" y="150228"/>
                </a:cubicBezTo>
                <a:cubicBezTo>
                  <a:pt x="516850" y="144836"/>
                  <a:pt x="526716" y="139157"/>
                  <a:pt x="537270" y="133192"/>
                </a:cubicBezTo>
                <a:cubicBezTo>
                  <a:pt x="526486" y="128603"/>
                  <a:pt x="516161" y="122064"/>
                  <a:pt x="506295" y="113574"/>
                </a:cubicBezTo>
                <a:cubicBezTo>
                  <a:pt x="496429" y="105085"/>
                  <a:pt x="487137" y="93728"/>
                  <a:pt x="478418" y="79502"/>
                </a:cubicBezTo>
                <a:close/>
                <a:moveTo>
                  <a:pt x="670741" y="192044"/>
                </a:moveTo>
                <a:lnTo>
                  <a:pt x="666267" y="192044"/>
                </a:lnTo>
                <a:cubicBezTo>
                  <a:pt x="657089" y="192044"/>
                  <a:pt x="648715" y="190495"/>
                  <a:pt x="641143" y="187398"/>
                </a:cubicBezTo>
                <a:cubicBezTo>
                  <a:pt x="633571" y="184300"/>
                  <a:pt x="627147" y="180228"/>
                  <a:pt x="621870" y="175180"/>
                </a:cubicBezTo>
                <a:cubicBezTo>
                  <a:pt x="616592" y="170132"/>
                  <a:pt x="612520" y="164281"/>
                  <a:pt x="609652" y="157627"/>
                </a:cubicBezTo>
                <a:cubicBezTo>
                  <a:pt x="606784" y="150974"/>
                  <a:pt x="605350" y="144205"/>
                  <a:pt x="605350" y="137322"/>
                </a:cubicBezTo>
                <a:cubicBezTo>
                  <a:pt x="605350" y="130897"/>
                  <a:pt x="606210" y="124932"/>
                  <a:pt x="607931" y="119425"/>
                </a:cubicBezTo>
                <a:cubicBezTo>
                  <a:pt x="609652" y="113919"/>
                  <a:pt x="612692" y="108756"/>
                  <a:pt x="617051" y="103938"/>
                </a:cubicBezTo>
                <a:cubicBezTo>
                  <a:pt x="621411" y="99119"/>
                  <a:pt x="627262" y="94760"/>
                  <a:pt x="634604" y="90860"/>
                </a:cubicBezTo>
                <a:cubicBezTo>
                  <a:pt x="641946" y="86959"/>
                  <a:pt x="651124" y="83517"/>
                  <a:pt x="662137" y="80535"/>
                </a:cubicBezTo>
                <a:cubicBezTo>
                  <a:pt x="646764" y="70210"/>
                  <a:pt x="633399" y="60114"/>
                  <a:pt x="622042" y="50248"/>
                </a:cubicBezTo>
                <a:cubicBezTo>
                  <a:pt x="610684" y="40382"/>
                  <a:pt x="600302" y="28910"/>
                  <a:pt x="590895" y="15832"/>
                </a:cubicBezTo>
                <a:lnTo>
                  <a:pt x="590895" y="0"/>
                </a:lnTo>
                <a:lnTo>
                  <a:pt x="611545" y="17552"/>
                </a:lnTo>
                <a:cubicBezTo>
                  <a:pt x="618887" y="24206"/>
                  <a:pt x="626286" y="30745"/>
                  <a:pt x="633743" y="37170"/>
                </a:cubicBezTo>
                <a:cubicBezTo>
                  <a:pt x="641200" y="43594"/>
                  <a:pt x="648657" y="49330"/>
                  <a:pt x="656114" y="54378"/>
                </a:cubicBezTo>
                <a:cubicBezTo>
                  <a:pt x="663571" y="59426"/>
                  <a:pt x="671028" y="63498"/>
                  <a:pt x="678485" y="66596"/>
                </a:cubicBezTo>
                <a:cubicBezTo>
                  <a:pt x="685942" y="69693"/>
                  <a:pt x="693341" y="71357"/>
                  <a:pt x="700684" y="71586"/>
                </a:cubicBezTo>
                <a:lnTo>
                  <a:pt x="727528" y="110133"/>
                </a:lnTo>
                <a:cubicBezTo>
                  <a:pt x="712156" y="105085"/>
                  <a:pt x="698848" y="102561"/>
                  <a:pt x="687605" y="102561"/>
                </a:cubicBezTo>
                <a:cubicBezTo>
                  <a:pt x="676592" y="102561"/>
                  <a:pt x="667070" y="103880"/>
                  <a:pt x="659040" y="106519"/>
                </a:cubicBezTo>
                <a:cubicBezTo>
                  <a:pt x="651009" y="109158"/>
                  <a:pt x="644413" y="112542"/>
                  <a:pt x="639250" y="116672"/>
                </a:cubicBezTo>
                <a:cubicBezTo>
                  <a:pt x="634088" y="120802"/>
                  <a:pt x="630244" y="125391"/>
                  <a:pt x="627721" y="130438"/>
                </a:cubicBezTo>
                <a:cubicBezTo>
                  <a:pt x="625197" y="135486"/>
                  <a:pt x="623935" y="140419"/>
                  <a:pt x="623935" y="145238"/>
                </a:cubicBezTo>
                <a:cubicBezTo>
                  <a:pt x="623935" y="154415"/>
                  <a:pt x="626745" y="161413"/>
                  <a:pt x="632367" y="166232"/>
                </a:cubicBezTo>
                <a:cubicBezTo>
                  <a:pt x="637988" y="171050"/>
                  <a:pt x="645961" y="173459"/>
                  <a:pt x="656286" y="173459"/>
                </a:cubicBezTo>
                <a:lnTo>
                  <a:pt x="659384" y="173459"/>
                </a:lnTo>
                <a:cubicBezTo>
                  <a:pt x="659843" y="173459"/>
                  <a:pt x="660129" y="173402"/>
                  <a:pt x="660244" y="173287"/>
                </a:cubicBezTo>
                <a:cubicBezTo>
                  <a:pt x="660359" y="173172"/>
                  <a:pt x="660760" y="173115"/>
                  <a:pt x="661449" y="173115"/>
                </a:cubicBezTo>
                <a:lnTo>
                  <a:pt x="661449" y="170362"/>
                </a:lnTo>
                <a:cubicBezTo>
                  <a:pt x="661449" y="164167"/>
                  <a:pt x="662309" y="158660"/>
                  <a:pt x="664030" y="153842"/>
                </a:cubicBezTo>
                <a:cubicBezTo>
                  <a:pt x="665751" y="149023"/>
                  <a:pt x="668103" y="144951"/>
                  <a:pt x="671085" y="141624"/>
                </a:cubicBezTo>
                <a:cubicBezTo>
                  <a:pt x="674068" y="138297"/>
                  <a:pt x="677395" y="135773"/>
                  <a:pt x="681066" y="134052"/>
                </a:cubicBezTo>
                <a:cubicBezTo>
                  <a:pt x="684737" y="132331"/>
                  <a:pt x="688408" y="131471"/>
                  <a:pt x="692079" y="131471"/>
                </a:cubicBezTo>
                <a:cubicBezTo>
                  <a:pt x="698733" y="131471"/>
                  <a:pt x="704297" y="133536"/>
                  <a:pt x="708771" y="137666"/>
                </a:cubicBezTo>
                <a:cubicBezTo>
                  <a:pt x="713246" y="141796"/>
                  <a:pt x="715483" y="146729"/>
                  <a:pt x="715483" y="152465"/>
                </a:cubicBezTo>
                <a:cubicBezTo>
                  <a:pt x="715483" y="157283"/>
                  <a:pt x="714163" y="161815"/>
                  <a:pt x="711525" y="166060"/>
                </a:cubicBezTo>
                <a:cubicBezTo>
                  <a:pt x="708886" y="170304"/>
                  <a:pt x="705617" y="174090"/>
                  <a:pt x="701716" y="177417"/>
                </a:cubicBezTo>
                <a:cubicBezTo>
                  <a:pt x="697815" y="180744"/>
                  <a:pt x="693571" y="183555"/>
                  <a:pt x="688982" y="185849"/>
                </a:cubicBezTo>
                <a:cubicBezTo>
                  <a:pt x="684393" y="188143"/>
                  <a:pt x="680148" y="189750"/>
                  <a:pt x="676248" y="190667"/>
                </a:cubicBezTo>
                <a:close/>
                <a:moveTo>
                  <a:pt x="1623464" y="202369"/>
                </a:moveTo>
                <a:cubicBezTo>
                  <a:pt x="1613828" y="197780"/>
                  <a:pt x="1605912" y="191929"/>
                  <a:pt x="1599717" y="184817"/>
                </a:cubicBezTo>
                <a:cubicBezTo>
                  <a:pt x="1593522" y="177704"/>
                  <a:pt x="1590080" y="169214"/>
                  <a:pt x="1589392" y="159348"/>
                </a:cubicBezTo>
                <a:lnTo>
                  <a:pt x="1586639" y="161413"/>
                </a:lnTo>
                <a:cubicBezTo>
                  <a:pt x="1584574" y="163478"/>
                  <a:pt x="1582394" y="165371"/>
                  <a:pt x="1580100" y="167092"/>
                </a:cubicBezTo>
                <a:cubicBezTo>
                  <a:pt x="1577805" y="168813"/>
                  <a:pt x="1575167" y="169673"/>
                  <a:pt x="1572184" y="169673"/>
                </a:cubicBezTo>
                <a:cubicBezTo>
                  <a:pt x="1569201" y="169673"/>
                  <a:pt x="1566104" y="168641"/>
                  <a:pt x="1562891" y="166576"/>
                </a:cubicBezTo>
                <a:cubicBezTo>
                  <a:pt x="1559679" y="164511"/>
                  <a:pt x="1556524" y="162044"/>
                  <a:pt x="1553427" y="159176"/>
                </a:cubicBezTo>
                <a:cubicBezTo>
                  <a:pt x="1550329" y="156308"/>
                  <a:pt x="1547404" y="153153"/>
                  <a:pt x="1544651" y="149712"/>
                </a:cubicBezTo>
                <a:cubicBezTo>
                  <a:pt x="1541897" y="146270"/>
                  <a:pt x="1539603" y="143173"/>
                  <a:pt x="1537767" y="140419"/>
                </a:cubicBezTo>
                <a:lnTo>
                  <a:pt x="1537767" y="202369"/>
                </a:lnTo>
                <a:close/>
                <a:moveTo>
                  <a:pt x="594402" y="218889"/>
                </a:moveTo>
                <a:lnTo>
                  <a:pt x="380675" y="218889"/>
                </a:lnTo>
                <a:lnTo>
                  <a:pt x="367941" y="202369"/>
                </a:lnTo>
                <a:lnTo>
                  <a:pt x="460177" y="202369"/>
                </a:lnTo>
                <a:lnTo>
                  <a:pt x="460177" y="194797"/>
                </a:lnTo>
                <a:cubicBezTo>
                  <a:pt x="449164" y="192962"/>
                  <a:pt x="439527" y="189864"/>
                  <a:pt x="431267" y="185505"/>
                </a:cubicBezTo>
                <a:cubicBezTo>
                  <a:pt x="423007" y="181145"/>
                  <a:pt x="416067" y="176040"/>
                  <a:pt x="410445" y="170190"/>
                </a:cubicBezTo>
                <a:cubicBezTo>
                  <a:pt x="404824" y="164339"/>
                  <a:pt x="400637" y="158029"/>
                  <a:pt x="397883" y="151260"/>
                </a:cubicBezTo>
                <a:cubicBezTo>
                  <a:pt x="395130" y="144492"/>
                  <a:pt x="393753" y="137781"/>
                  <a:pt x="393753" y="131127"/>
                </a:cubicBezTo>
                <a:cubicBezTo>
                  <a:pt x="393753" y="127226"/>
                  <a:pt x="394384" y="122924"/>
                  <a:pt x="395646" y="118221"/>
                </a:cubicBezTo>
                <a:cubicBezTo>
                  <a:pt x="396908" y="113517"/>
                  <a:pt x="398801" y="108986"/>
                  <a:pt x="401325" y="104626"/>
                </a:cubicBezTo>
                <a:cubicBezTo>
                  <a:pt x="403849" y="100267"/>
                  <a:pt x="407004" y="96653"/>
                  <a:pt x="410790" y="93785"/>
                </a:cubicBezTo>
                <a:cubicBezTo>
                  <a:pt x="414575" y="90917"/>
                  <a:pt x="418992" y="89483"/>
                  <a:pt x="424040" y="89483"/>
                </a:cubicBezTo>
                <a:cubicBezTo>
                  <a:pt x="428858" y="89483"/>
                  <a:pt x="433562" y="91261"/>
                  <a:pt x="438151" y="94817"/>
                </a:cubicBezTo>
                <a:cubicBezTo>
                  <a:pt x="442740" y="98374"/>
                  <a:pt x="445034" y="103364"/>
                  <a:pt x="445034" y="109789"/>
                </a:cubicBezTo>
                <a:cubicBezTo>
                  <a:pt x="445034" y="111854"/>
                  <a:pt x="444633" y="114148"/>
                  <a:pt x="443829" y="116672"/>
                </a:cubicBezTo>
                <a:cubicBezTo>
                  <a:pt x="443026" y="119196"/>
                  <a:pt x="441764" y="121605"/>
                  <a:pt x="440044" y="123899"/>
                </a:cubicBezTo>
                <a:cubicBezTo>
                  <a:pt x="438323" y="126194"/>
                  <a:pt x="436143" y="128087"/>
                  <a:pt x="433504" y="129578"/>
                </a:cubicBezTo>
                <a:cubicBezTo>
                  <a:pt x="430866" y="131069"/>
                  <a:pt x="427826" y="131815"/>
                  <a:pt x="424384" y="131815"/>
                </a:cubicBezTo>
                <a:cubicBezTo>
                  <a:pt x="422549" y="131815"/>
                  <a:pt x="420484" y="131414"/>
                  <a:pt x="418189" y="130611"/>
                </a:cubicBezTo>
                <a:cubicBezTo>
                  <a:pt x="415895" y="129808"/>
                  <a:pt x="413830" y="129062"/>
                  <a:pt x="411994" y="128373"/>
                </a:cubicBezTo>
                <a:cubicBezTo>
                  <a:pt x="410388" y="131586"/>
                  <a:pt x="409585" y="135027"/>
                  <a:pt x="409585" y="138698"/>
                </a:cubicBezTo>
                <a:cubicBezTo>
                  <a:pt x="409585" y="143058"/>
                  <a:pt x="411076" y="147188"/>
                  <a:pt x="414059" y="151088"/>
                </a:cubicBezTo>
                <a:cubicBezTo>
                  <a:pt x="417042" y="154989"/>
                  <a:pt x="420942" y="158373"/>
                  <a:pt x="425761" y="161241"/>
                </a:cubicBezTo>
                <a:cubicBezTo>
                  <a:pt x="430579" y="164109"/>
                  <a:pt x="435971" y="166346"/>
                  <a:pt x="441937" y="167952"/>
                </a:cubicBezTo>
                <a:cubicBezTo>
                  <a:pt x="447902" y="169559"/>
                  <a:pt x="453753" y="170362"/>
                  <a:pt x="459489" y="170362"/>
                </a:cubicBezTo>
                <a:lnTo>
                  <a:pt x="460177" y="170362"/>
                </a:lnTo>
                <a:lnTo>
                  <a:pt x="460177" y="23747"/>
                </a:lnTo>
                <a:lnTo>
                  <a:pt x="471191" y="31663"/>
                </a:lnTo>
                <a:cubicBezTo>
                  <a:pt x="479221" y="57361"/>
                  <a:pt x="490808" y="76691"/>
                  <a:pt x="505951" y="89655"/>
                </a:cubicBezTo>
                <a:cubicBezTo>
                  <a:pt x="521094" y="102619"/>
                  <a:pt x="538303" y="110362"/>
                  <a:pt x="557576" y="112886"/>
                </a:cubicBezTo>
                <a:lnTo>
                  <a:pt x="575817" y="136633"/>
                </a:lnTo>
                <a:lnTo>
                  <a:pt x="478418" y="192732"/>
                </a:lnTo>
                <a:lnTo>
                  <a:pt x="478418" y="202369"/>
                </a:lnTo>
                <a:lnTo>
                  <a:pt x="583044" y="202369"/>
                </a:lnTo>
                <a:close/>
                <a:moveTo>
                  <a:pt x="747146" y="218889"/>
                </a:moveTo>
                <a:lnTo>
                  <a:pt x="595713" y="218889"/>
                </a:lnTo>
                <a:lnTo>
                  <a:pt x="584012" y="202369"/>
                </a:lnTo>
                <a:lnTo>
                  <a:pt x="735788" y="202369"/>
                </a:lnTo>
                <a:close/>
                <a:moveTo>
                  <a:pt x="1154665" y="293229"/>
                </a:moveTo>
                <a:lnTo>
                  <a:pt x="1142275" y="286001"/>
                </a:lnTo>
                <a:cubicBezTo>
                  <a:pt x="1143881" y="283018"/>
                  <a:pt x="1144684" y="278659"/>
                  <a:pt x="1144684" y="272923"/>
                </a:cubicBezTo>
                <a:cubicBezTo>
                  <a:pt x="1144684" y="266498"/>
                  <a:pt x="1142390" y="261737"/>
                  <a:pt x="1137801" y="258640"/>
                </a:cubicBezTo>
                <a:cubicBezTo>
                  <a:pt x="1133212" y="255542"/>
                  <a:pt x="1126788" y="253994"/>
                  <a:pt x="1118528" y="253994"/>
                </a:cubicBezTo>
                <a:cubicBezTo>
                  <a:pt x="1111186" y="253994"/>
                  <a:pt x="1103729" y="254338"/>
                  <a:pt x="1096157" y="255026"/>
                </a:cubicBezTo>
                <a:cubicBezTo>
                  <a:pt x="1092256" y="255256"/>
                  <a:pt x="1088413" y="255485"/>
                  <a:pt x="1084628" y="255715"/>
                </a:cubicBezTo>
                <a:cubicBezTo>
                  <a:pt x="1080842" y="255944"/>
                  <a:pt x="1077113" y="256059"/>
                  <a:pt x="1073442" y="256059"/>
                </a:cubicBezTo>
                <a:cubicBezTo>
                  <a:pt x="1066788" y="256059"/>
                  <a:pt x="1061167" y="255370"/>
                  <a:pt x="1056578" y="253994"/>
                </a:cubicBezTo>
                <a:cubicBezTo>
                  <a:pt x="1051989" y="252617"/>
                  <a:pt x="1048146" y="250724"/>
                  <a:pt x="1045049" y="248315"/>
                </a:cubicBezTo>
                <a:cubicBezTo>
                  <a:pt x="1041951" y="245906"/>
                  <a:pt x="1039542" y="243210"/>
                  <a:pt x="1037821" y="240227"/>
                </a:cubicBezTo>
                <a:cubicBezTo>
                  <a:pt x="1036100" y="237244"/>
                  <a:pt x="1034896" y="234147"/>
                  <a:pt x="1034207" y="230935"/>
                </a:cubicBezTo>
                <a:lnTo>
                  <a:pt x="1034207" y="230590"/>
                </a:lnTo>
                <a:cubicBezTo>
                  <a:pt x="1034437" y="228067"/>
                  <a:pt x="1034666" y="225772"/>
                  <a:pt x="1034896" y="223707"/>
                </a:cubicBezTo>
                <a:cubicBezTo>
                  <a:pt x="1035125" y="221642"/>
                  <a:pt x="1035469" y="220036"/>
                  <a:pt x="1035928" y="218889"/>
                </a:cubicBezTo>
                <a:lnTo>
                  <a:pt x="1013502" y="218889"/>
                </a:lnTo>
                <a:lnTo>
                  <a:pt x="1009772" y="218889"/>
                </a:lnTo>
                <a:lnTo>
                  <a:pt x="828341" y="218889"/>
                </a:lnTo>
                <a:lnTo>
                  <a:pt x="816295" y="202369"/>
                </a:lnTo>
                <a:lnTo>
                  <a:pt x="845205" y="202369"/>
                </a:lnTo>
                <a:lnTo>
                  <a:pt x="845205" y="23403"/>
                </a:lnTo>
                <a:lnTo>
                  <a:pt x="863446" y="39923"/>
                </a:lnTo>
                <a:lnTo>
                  <a:pt x="863446" y="135945"/>
                </a:lnTo>
                <a:cubicBezTo>
                  <a:pt x="863446" y="137551"/>
                  <a:pt x="864019" y="139501"/>
                  <a:pt x="865167" y="141796"/>
                </a:cubicBezTo>
                <a:cubicBezTo>
                  <a:pt x="866314" y="144090"/>
                  <a:pt x="867748" y="146385"/>
                  <a:pt x="869469" y="148679"/>
                </a:cubicBezTo>
                <a:cubicBezTo>
                  <a:pt x="871189" y="150974"/>
                  <a:pt x="873140" y="152924"/>
                  <a:pt x="875319" y="154530"/>
                </a:cubicBezTo>
                <a:cubicBezTo>
                  <a:pt x="877499" y="156136"/>
                  <a:pt x="879736" y="156939"/>
                  <a:pt x="882031" y="156939"/>
                </a:cubicBezTo>
                <a:cubicBezTo>
                  <a:pt x="884784" y="156939"/>
                  <a:pt x="887595" y="155448"/>
                  <a:pt x="890463" y="152465"/>
                </a:cubicBezTo>
                <a:cubicBezTo>
                  <a:pt x="893331" y="149482"/>
                  <a:pt x="894765" y="143173"/>
                  <a:pt x="894765" y="133536"/>
                </a:cubicBezTo>
                <a:lnTo>
                  <a:pt x="894765" y="128373"/>
                </a:lnTo>
                <a:cubicBezTo>
                  <a:pt x="894765" y="127226"/>
                  <a:pt x="894707" y="125563"/>
                  <a:pt x="894593" y="123383"/>
                </a:cubicBezTo>
                <a:cubicBezTo>
                  <a:pt x="894478" y="121203"/>
                  <a:pt x="894421" y="119311"/>
                  <a:pt x="894421" y="117704"/>
                </a:cubicBezTo>
                <a:lnTo>
                  <a:pt x="905434" y="125276"/>
                </a:lnTo>
                <a:cubicBezTo>
                  <a:pt x="909105" y="137666"/>
                  <a:pt x="914726" y="146672"/>
                  <a:pt x="922298" y="152293"/>
                </a:cubicBezTo>
                <a:cubicBezTo>
                  <a:pt x="929870" y="157914"/>
                  <a:pt x="937212" y="160725"/>
                  <a:pt x="944325" y="160725"/>
                </a:cubicBezTo>
                <a:cubicBezTo>
                  <a:pt x="954879" y="160725"/>
                  <a:pt x="963483" y="157800"/>
                  <a:pt x="970137" y="151949"/>
                </a:cubicBezTo>
                <a:cubicBezTo>
                  <a:pt x="976791" y="146098"/>
                  <a:pt x="980118" y="138240"/>
                  <a:pt x="980118" y="128373"/>
                </a:cubicBezTo>
                <a:cubicBezTo>
                  <a:pt x="980118" y="124243"/>
                  <a:pt x="978970" y="119769"/>
                  <a:pt x="976676" y="114951"/>
                </a:cubicBezTo>
                <a:cubicBezTo>
                  <a:pt x="974382" y="110133"/>
                  <a:pt x="970022" y="107035"/>
                  <a:pt x="963598" y="105659"/>
                </a:cubicBezTo>
                <a:cubicBezTo>
                  <a:pt x="963598" y="113919"/>
                  <a:pt x="961475" y="119769"/>
                  <a:pt x="957231" y="123211"/>
                </a:cubicBezTo>
                <a:cubicBezTo>
                  <a:pt x="952986" y="126653"/>
                  <a:pt x="947881" y="128373"/>
                  <a:pt x="941915" y="128373"/>
                </a:cubicBezTo>
                <a:cubicBezTo>
                  <a:pt x="934803" y="128373"/>
                  <a:pt x="929525" y="125964"/>
                  <a:pt x="926084" y="121146"/>
                </a:cubicBezTo>
                <a:cubicBezTo>
                  <a:pt x="922642" y="116328"/>
                  <a:pt x="920921" y="111165"/>
                  <a:pt x="920921" y="105659"/>
                </a:cubicBezTo>
                <a:cubicBezTo>
                  <a:pt x="920921" y="99005"/>
                  <a:pt x="923503" y="93326"/>
                  <a:pt x="928665" y="88622"/>
                </a:cubicBezTo>
                <a:cubicBezTo>
                  <a:pt x="933827" y="83919"/>
                  <a:pt x="940768" y="81567"/>
                  <a:pt x="949487" y="81567"/>
                </a:cubicBezTo>
                <a:cubicBezTo>
                  <a:pt x="955452" y="81567"/>
                  <a:pt x="961131" y="82772"/>
                  <a:pt x="966523" y="85181"/>
                </a:cubicBezTo>
                <a:cubicBezTo>
                  <a:pt x="971915" y="87590"/>
                  <a:pt x="976791" y="91089"/>
                  <a:pt x="981150" y="95678"/>
                </a:cubicBezTo>
                <a:cubicBezTo>
                  <a:pt x="985510" y="100267"/>
                  <a:pt x="988951" y="105945"/>
                  <a:pt x="991475" y="112714"/>
                </a:cubicBezTo>
                <a:cubicBezTo>
                  <a:pt x="993999" y="119483"/>
                  <a:pt x="995261" y="127226"/>
                  <a:pt x="995261" y="135945"/>
                </a:cubicBezTo>
                <a:cubicBezTo>
                  <a:pt x="995261" y="143287"/>
                  <a:pt x="993999" y="149999"/>
                  <a:pt x="991475" y="156079"/>
                </a:cubicBezTo>
                <a:cubicBezTo>
                  <a:pt x="988951" y="162159"/>
                  <a:pt x="985624" y="167379"/>
                  <a:pt x="981494" y="171738"/>
                </a:cubicBezTo>
                <a:cubicBezTo>
                  <a:pt x="977364" y="176098"/>
                  <a:pt x="972546" y="179482"/>
                  <a:pt x="967039" y="181891"/>
                </a:cubicBezTo>
                <a:cubicBezTo>
                  <a:pt x="961533" y="184300"/>
                  <a:pt x="955682" y="185505"/>
                  <a:pt x="949487" y="185505"/>
                </a:cubicBezTo>
                <a:cubicBezTo>
                  <a:pt x="943063" y="185505"/>
                  <a:pt x="936695" y="184128"/>
                  <a:pt x="930386" y="181375"/>
                </a:cubicBezTo>
                <a:cubicBezTo>
                  <a:pt x="924076" y="178622"/>
                  <a:pt x="916906" y="172885"/>
                  <a:pt x="908876" y="164167"/>
                </a:cubicBezTo>
                <a:cubicBezTo>
                  <a:pt x="907728" y="170821"/>
                  <a:pt x="905434" y="175754"/>
                  <a:pt x="901992" y="178966"/>
                </a:cubicBezTo>
                <a:cubicBezTo>
                  <a:pt x="898551" y="182178"/>
                  <a:pt x="894535" y="183784"/>
                  <a:pt x="889946" y="183784"/>
                </a:cubicBezTo>
                <a:cubicBezTo>
                  <a:pt x="883751" y="183784"/>
                  <a:pt x="878646" y="181604"/>
                  <a:pt x="874631" y="177245"/>
                </a:cubicBezTo>
                <a:cubicBezTo>
                  <a:pt x="870616" y="172885"/>
                  <a:pt x="867002" y="168411"/>
                  <a:pt x="863790" y="163822"/>
                </a:cubicBezTo>
                <a:lnTo>
                  <a:pt x="863446" y="163134"/>
                </a:lnTo>
                <a:lnTo>
                  <a:pt x="863446" y="202369"/>
                </a:lnTo>
                <a:lnTo>
                  <a:pt x="999103" y="202369"/>
                </a:lnTo>
                <a:lnTo>
                  <a:pt x="1002144" y="202369"/>
                </a:lnTo>
                <a:lnTo>
                  <a:pt x="1090995" y="202369"/>
                </a:lnTo>
                <a:lnTo>
                  <a:pt x="1090995" y="140763"/>
                </a:lnTo>
                <a:cubicBezTo>
                  <a:pt x="1090995" y="139387"/>
                  <a:pt x="1090478" y="138182"/>
                  <a:pt x="1089446" y="137150"/>
                </a:cubicBezTo>
                <a:cubicBezTo>
                  <a:pt x="1088413" y="136117"/>
                  <a:pt x="1087668" y="135601"/>
                  <a:pt x="1087209" y="135601"/>
                </a:cubicBezTo>
                <a:cubicBezTo>
                  <a:pt x="1086291" y="135601"/>
                  <a:pt x="1084283" y="136289"/>
                  <a:pt x="1081186" y="137666"/>
                </a:cubicBezTo>
                <a:cubicBezTo>
                  <a:pt x="1078088" y="139043"/>
                  <a:pt x="1074532" y="141165"/>
                  <a:pt x="1070517" y="144033"/>
                </a:cubicBezTo>
                <a:cubicBezTo>
                  <a:pt x="1066502" y="146901"/>
                  <a:pt x="1062314" y="150515"/>
                  <a:pt x="1057955" y="154874"/>
                </a:cubicBezTo>
                <a:cubicBezTo>
                  <a:pt x="1053595" y="159234"/>
                  <a:pt x="1049810" y="164396"/>
                  <a:pt x="1046597" y="170362"/>
                </a:cubicBezTo>
                <a:cubicBezTo>
                  <a:pt x="1036961" y="163019"/>
                  <a:pt x="1030135" y="154301"/>
                  <a:pt x="1026120" y="144205"/>
                </a:cubicBezTo>
                <a:cubicBezTo>
                  <a:pt x="1022104" y="134110"/>
                  <a:pt x="1020097" y="124243"/>
                  <a:pt x="1020097" y="114607"/>
                </a:cubicBezTo>
                <a:cubicBezTo>
                  <a:pt x="1020097" y="102905"/>
                  <a:pt x="1022104" y="92752"/>
                  <a:pt x="1026120" y="84148"/>
                </a:cubicBezTo>
                <a:cubicBezTo>
                  <a:pt x="1030135" y="75544"/>
                  <a:pt x="1035240" y="68317"/>
                  <a:pt x="1041435" y="62466"/>
                </a:cubicBezTo>
                <a:cubicBezTo>
                  <a:pt x="1047630" y="56615"/>
                  <a:pt x="1054398" y="52256"/>
                  <a:pt x="1061741" y="49388"/>
                </a:cubicBezTo>
                <a:cubicBezTo>
                  <a:pt x="1069083" y="46520"/>
                  <a:pt x="1075966" y="45086"/>
                  <a:pt x="1082391" y="45086"/>
                </a:cubicBezTo>
                <a:cubicBezTo>
                  <a:pt x="1109694" y="47380"/>
                  <a:pt x="1130402" y="60688"/>
                  <a:pt x="1144512" y="85009"/>
                </a:cubicBezTo>
                <a:cubicBezTo>
                  <a:pt x="1158623" y="109330"/>
                  <a:pt x="1167514" y="146385"/>
                  <a:pt x="1171185" y="196174"/>
                </a:cubicBezTo>
                <a:lnTo>
                  <a:pt x="1159139" y="188602"/>
                </a:lnTo>
                <a:cubicBezTo>
                  <a:pt x="1156845" y="171165"/>
                  <a:pt x="1153575" y="155333"/>
                  <a:pt x="1149331" y="141108"/>
                </a:cubicBezTo>
                <a:cubicBezTo>
                  <a:pt x="1145086" y="126882"/>
                  <a:pt x="1139809" y="114664"/>
                  <a:pt x="1133499" y="104454"/>
                </a:cubicBezTo>
                <a:cubicBezTo>
                  <a:pt x="1127189" y="94244"/>
                  <a:pt x="1119790" y="86385"/>
                  <a:pt x="1111300" y="80879"/>
                </a:cubicBezTo>
                <a:cubicBezTo>
                  <a:pt x="1102811" y="75372"/>
                  <a:pt x="1092945" y="72619"/>
                  <a:pt x="1081702" y="72619"/>
                </a:cubicBezTo>
                <a:cubicBezTo>
                  <a:pt x="1076425" y="72619"/>
                  <a:pt x="1070976" y="73537"/>
                  <a:pt x="1065354" y="75372"/>
                </a:cubicBezTo>
                <a:cubicBezTo>
                  <a:pt x="1059733" y="77208"/>
                  <a:pt x="1054570" y="79904"/>
                  <a:pt x="1049867" y="83460"/>
                </a:cubicBezTo>
                <a:cubicBezTo>
                  <a:pt x="1045163" y="87016"/>
                  <a:pt x="1041320" y="91376"/>
                  <a:pt x="1038337" y="96538"/>
                </a:cubicBezTo>
                <a:cubicBezTo>
                  <a:pt x="1035355" y="101701"/>
                  <a:pt x="1033863" y="107724"/>
                  <a:pt x="1033863" y="114607"/>
                </a:cubicBezTo>
                <a:cubicBezTo>
                  <a:pt x="1033863" y="118278"/>
                  <a:pt x="1034609" y="121834"/>
                  <a:pt x="1036100" y="125276"/>
                </a:cubicBezTo>
                <a:cubicBezTo>
                  <a:pt x="1037592" y="128718"/>
                  <a:pt x="1039714" y="131700"/>
                  <a:pt x="1042467" y="134224"/>
                </a:cubicBezTo>
                <a:cubicBezTo>
                  <a:pt x="1045450" y="130783"/>
                  <a:pt x="1048834" y="127800"/>
                  <a:pt x="1052620" y="125276"/>
                </a:cubicBezTo>
                <a:cubicBezTo>
                  <a:pt x="1056406" y="122752"/>
                  <a:pt x="1060192" y="120572"/>
                  <a:pt x="1063978" y="118737"/>
                </a:cubicBezTo>
                <a:cubicBezTo>
                  <a:pt x="1067764" y="116901"/>
                  <a:pt x="1071492" y="115525"/>
                  <a:pt x="1075163" y="114607"/>
                </a:cubicBezTo>
                <a:cubicBezTo>
                  <a:pt x="1078834" y="113689"/>
                  <a:pt x="1082161" y="113230"/>
                  <a:pt x="1085144" y="113230"/>
                </a:cubicBezTo>
                <a:cubicBezTo>
                  <a:pt x="1089503" y="113230"/>
                  <a:pt x="1093232" y="114377"/>
                  <a:pt x="1096329" y="116672"/>
                </a:cubicBezTo>
                <a:cubicBezTo>
                  <a:pt x="1099427" y="118966"/>
                  <a:pt x="1101893" y="121662"/>
                  <a:pt x="1103729" y="124760"/>
                </a:cubicBezTo>
                <a:cubicBezTo>
                  <a:pt x="1105564" y="127857"/>
                  <a:pt x="1106941" y="130955"/>
                  <a:pt x="1107859" y="134052"/>
                </a:cubicBezTo>
                <a:cubicBezTo>
                  <a:pt x="1108776" y="137150"/>
                  <a:pt x="1109235" y="139387"/>
                  <a:pt x="1109235" y="140763"/>
                </a:cubicBezTo>
                <a:lnTo>
                  <a:pt x="1109235" y="202369"/>
                </a:lnTo>
                <a:lnTo>
                  <a:pt x="1169948" y="202369"/>
                </a:lnTo>
                <a:lnTo>
                  <a:pt x="1173594" y="202369"/>
                </a:lnTo>
                <a:lnTo>
                  <a:pt x="1208494" y="202369"/>
                </a:lnTo>
                <a:lnTo>
                  <a:pt x="1208494" y="23403"/>
                </a:lnTo>
                <a:lnTo>
                  <a:pt x="1226391" y="39923"/>
                </a:lnTo>
                <a:lnTo>
                  <a:pt x="1226391" y="175524"/>
                </a:lnTo>
                <a:cubicBezTo>
                  <a:pt x="1226391" y="177130"/>
                  <a:pt x="1227022" y="179310"/>
                  <a:pt x="1228284" y="182063"/>
                </a:cubicBezTo>
                <a:cubicBezTo>
                  <a:pt x="1229546" y="184817"/>
                  <a:pt x="1231095" y="187570"/>
                  <a:pt x="1232930" y="190323"/>
                </a:cubicBezTo>
                <a:cubicBezTo>
                  <a:pt x="1234766" y="193076"/>
                  <a:pt x="1236659" y="195600"/>
                  <a:pt x="1238609" y="197895"/>
                </a:cubicBezTo>
                <a:cubicBezTo>
                  <a:pt x="1240559" y="200189"/>
                  <a:pt x="1242337" y="201681"/>
                  <a:pt x="1243943" y="202369"/>
                </a:cubicBezTo>
                <a:lnTo>
                  <a:pt x="1250994" y="202369"/>
                </a:lnTo>
                <a:lnTo>
                  <a:pt x="1259087" y="202369"/>
                </a:lnTo>
                <a:lnTo>
                  <a:pt x="1279560" y="202369"/>
                </a:lnTo>
                <a:lnTo>
                  <a:pt x="1279560" y="23403"/>
                </a:lnTo>
                <a:lnTo>
                  <a:pt x="1290229" y="33040"/>
                </a:lnTo>
                <a:cubicBezTo>
                  <a:pt x="1290229" y="44053"/>
                  <a:pt x="1292007" y="54837"/>
                  <a:pt x="1295564" y="65391"/>
                </a:cubicBezTo>
                <a:cubicBezTo>
                  <a:pt x="1299120" y="75946"/>
                  <a:pt x="1303824" y="85468"/>
                  <a:pt x="1309674" y="93957"/>
                </a:cubicBezTo>
                <a:cubicBezTo>
                  <a:pt x="1315525" y="102446"/>
                  <a:pt x="1322064" y="109444"/>
                  <a:pt x="1329292" y="114951"/>
                </a:cubicBezTo>
                <a:cubicBezTo>
                  <a:pt x="1336519" y="120458"/>
                  <a:pt x="1343804" y="123670"/>
                  <a:pt x="1351146" y="124588"/>
                </a:cubicBezTo>
                <a:cubicBezTo>
                  <a:pt x="1349540" y="121605"/>
                  <a:pt x="1348450" y="118909"/>
                  <a:pt x="1347877" y="116500"/>
                </a:cubicBezTo>
                <a:cubicBezTo>
                  <a:pt x="1347303" y="114091"/>
                  <a:pt x="1347016" y="111739"/>
                  <a:pt x="1347016" y="109444"/>
                </a:cubicBezTo>
                <a:cubicBezTo>
                  <a:pt x="1347016" y="105544"/>
                  <a:pt x="1347877" y="101930"/>
                  <a:pt x="1349597" y="98603"/>
                </a:cubicBezTo>
                <a:cubicBezTo>
                  <a:pt x="1351318" y="95276"/>
                  <a:pt x="1353555" y="92408"/>
                  <a:pt x="1356309" y="89999"/>
                </a:cubicBezTo>
                <a:cubicBezTo>
                  <a:pt x="1359062" y="87590"/>
                  <a:pt x="1362045" y="85754"/>
                  <a:pt x="1365257" y="84492"/>
                </a:cubicBezTo>
                <a:cubicBezTo>
                  <a:pt x="1368469" y="83231"/>
                  <a:pt x="1371567" y="82600"/>
                  <a:pt x="1374549" y="82600"/>
                </a:cubicBezTo>
                <a:cubicBezTo>
                  <a:pt x="1379138" y="82600"/>
                  <a:pt x="1383326" y="83460"/>
                  <a:pt x="1387111" y="85181"/>
                </a:cubicBezTo>
                <a:cubicBezTo>
                  <a:pt x="1390897" y="86902"/>
                  <a:pt x="1394109" y="89253"/>
                  <a:pt x="1396748" y="92236"/>
                </a:cubicBezTo>
                <a:cubicBezTo>
                  <a:pt x="1399387" y="95219"/>
                  <a:pt x="1401394" y="98546"/>
                  <a:pt x="1402771" y="102217"/>
                </a:cubicBezTo>
                <a:cubicBezTo>
                  <a:pt x="1404148" y="105888"/>
                  <a:pt x="1404836" y="109789"/>
                  <a:pt x="1404836" y="113919"/>
                </a:cubicBezTo>
                <a:cubicBezTo>
                  <a:pt x="1404836" y="119655"/>
                  <a:pt x="1403689" y="124760"/>
                  <a:pt x="1401394" y="129234"/>
                </a:cubicBezTo>
                <a:cubicBezTo>
                  <a:pt x="1399100" y="133708"/>
                  <a:pt x="1396002" y="137436"/>
                  <a:pt x="1392102" y="140419"/>
                </a:cubicBezTo>
                <a:cubicBezTo>
                  <a:pt x="1388201" y="143402"/>
                  <a:pt x="1383727" y="145639"/>
                  <a:pt x="1378679" y="147130"/>
                </a:cubicBezTo>
                <a:cubicBezTo>
                  <a:pt x="1373632" y="148622"/>
                  <a:pt x="1368240" y="149368"/>
                  <a:pt x="1362504" y="149368"/>
                </a:cubicBezTo>
                <a:cubicBezTo>
                  <a:pt x="1357915" y="149368"/>
                  <a:pt x="1352810" y="148565"/>
                  <a:pt x="1347188" y="146958"/>
                </a:cubicBezTo>
                <a:cubicBezTo>
                  <a:pt x="1341567" y="145352"/>
                  <a:pt x="1335831" y="142771"/>
                  <a:pt x="1329980" y="139215"/>
                </a:cubicBezTo>
                <a:cubicBezTo>
                  <a:pt x="1324129" y="135658"/>
                  <a:pt x="1318393" y="130955"/>
                  <a:pt x="1312772" y="125104"/>
                </a:cubicBezTo>
                <a:cubicBezTo>
                  <a:pt x="1307150" y="119253"/>
                  <a:pt x="1302160" y="112083"/>
                  <a:pt x="1297801" y="103594"/>
                </a:cubicBezTo>
                <a:lnTo>
                  <a:pt x="1297801" y="202369"/>
                </a:lnTo>
                <a:lnTo>
                  <a:pt x="1408073" y="202369"/>
                </a:lnTo>
                <a:lnTo>
                  <a:pt x="1412063" y="202369"/>
                </a:lnTo>
                <a:lnTo>
                  <a:pt x="1446619" y="202369"/>
                </a:lnTo>
                <a:lnTo>
                  <a:pt x="1446619" y="23403"/>
                </a:lnTo>
                <a:lnTo>
                  <a:pt x="1464516" y="39923"/>
                </a:lnTo>
                <a:lnTo>
                  <a:pt x="1464516" y="175524"/>
                </a:lnTo>
                <a:cubicBezTo>
                  <a:pt x="1464516" y="177130"/>
                  <a:pt x="1465147" y="179310"/>
                  <a:pt x="1466409" y="182063"/>
                </a:cubicBezTo>
                <a:cubicBezTo>
                  <a:pt x="1467671" y="184817"/>
                  <a:pt x="1469220" y="187570"/>
                  <a:pt x="1471055" y="190323"/>
                </a:cubicBezTo>
                <a:cubicBezTo>
                  <a:pt x="1472891" y="193076"/>
                  <a:pt x="1474784" y="195600"/>
                  <a:pt x="1476734" y="197895"/>
                </a:cubicBezTo>
                <a:cubicBezTo>
                  <a:pt x="1478684" y="200189"/>
                  <a:pt x="1480462" y="201681"/>
                  <a:pt x="1482068" y="202369"/>
                </a:cubicBezTo>
                <a:lnTo>
                  <a:pt x="1490961" y="202369"/>
                </a:lnTo>
                <a:lnTo>
                  <a:pt x="1497212" y="202369"/>
                </a:lnTo>
                <a:lnTo>
                  <a:pt x="1519527" y="202369"/>
                </a:lnTo>
                <a:lnTo>
                  <a:pt x="1519527" y="23403"/>
                </a:lnTo>
                <a:lnTo>
                  <a:pt x="1537767" y="39923"/>
                </a:lnTo>
                <a:lnTo>
                  <a:pt x="1537767" y="110821"/>
                </a:lnTo>
                <a:cubicBezTo>
                  <a:pt x="1537767" y="112657"/>
                  <a:pt x="1538398" y="115181"/>
                  <a:pt x="1539660" y="118393"/>
                </a:cubicBezTo>
                <a:cubicBezTo>
                  <a:pt x="1540922" y="121605"/>
                  <a:pt x="1542586" y="124760"/>
                  <a:pt x="1544651" y="127857"/>
                </a:cubicBezTo>
                <a:cubicBezTo>
                  <a:pt x="1546716" y="130955"/>
                  <a:pt x="1549010" y="133651"/>
                  <a:pt x="1551534" y="135945"/>
                </a:cubicBezTo>
                <a:cubicBezTo>
                  <a:pt x="1554058" y="138240"/>
                  <a:pt x="1556582" y="139387"/>
                  <a:pt x="1559106" y="139387"/>
                </a:cubicBezTo>
                <a:cubicBezTo>
                  <a:pt x="1561171" y="139387"/>
                  <a:pt x="1563465" y="138584"/>
                  <a:pt x="1565989" y="136978"/>
                </a:cubicBezTo>
                <a:cubicBezTo>
                  <a:pt x="1568513" y="135372"/>
                  <a:pt x="1571209" y="133307"/>
                  <a:pt x="1574077" y="130783"/>
                </a:cubicBezTo>
                <a:cubicBezTo>
                  <a:pt x="1576945" y="128259"/>
                  <a:pt x="1579928" y="125276"/>
                  <a:pt x="1583025" y="121834"/>
                </a:cubicBezTo>
                <a:cubicBezTo>
                  <a:pt x="1586123" y="118393"/>
                  <a:pt x="1589277" y="114951"/>
                  <a:pt x="1592490" y="111509"/>
                </a:cubicBezTo>
                <a:cubicBezTo>
                  <a:pt x="1595931" y="107838"/>
                  <a:pt x="1599316" y="104225"/>
                  <a:pt x="1602642" y="100668"/>
                </a:cubicBezTo>
                <a:cubicBezTo>
                  <a:pt x="1605969" y="97112"/>
                  <a:pt x="1609182" y="93957"/>
                  <a:pt x="1612279" y="91204"/>
                </a:cubicBezTo>
                <a:cubicBezTo>
                  <a:pt x="1615377" y="88450"/>
                  <a:pt x="1618302" y="86213"/>
                  <a:pt x="1621055" y="84492"/>
                </a:cubicBezTo>
                <a:cubicBezTo>
                  <a:pt x="1623809" y="82772"/>
                  <a:pt x="1626332" y="81911"/>
                  <a:pt x="1628627" y="81911"/>
                </a:cubicBezTo>
                <a:cubicBezTo>
                  <a:pt x="1632069" y="81911"/>
                  <a:pt x="1635682" y="83403"/>
                  <a:pt x="1639468" y="86385"/>
                </a:cubicBezTo>
                <a:cubicBezTo>
                  <a:pt x="1643254" y="89368"/>
                  <a:pt x="1646753" y="92982"/>
                  <a:pt x="1649965" y="97227"/>
                </a:cubicBezTo>
                <a:cubicBezTo>
                  <a:pt x="1653177" y="101471"/>
                  <a:pt x="1655931" y="105945"/>
                  <a:pt x="1658225" y="110649"/>
                </a:cubicBezTo>
                <a:cubicBezTo>
                  <a:pt x="1660520" y="115353"/>
                  <a:pt x="1661896" y="119425"/>
                  <a:pt x="1662355" y="122867"/>
                </a:cubicBezTo>
                <a:lnTo>
                  <a:pt x="1648588" y="123555"/>
                </a:lnTo>
                <a:cubicBezTo>
                  <a:pt x="1647212" y="118278"/>
                  <a:pt x="1645262" y="114722"/>
                  <a:pt x="1642738" y="112886"/>
                </a:cubicBezTo>
                <a:cubicBezTo>
                  <a:pt x="1640214" y="111051"/>
                  <a:pt x="1638722" y="110133"/>
                  <a:pt x="1638264" y="110133"/>
                </a:cubicBezTo>
                <a:cubicBezTo>
                  <a:pt x="1636657" y="110133"/>
                  <a:pt x="1633789" y="111854"/>
                  <a:pt x="1629659" y="115295"/>
                </a:cubicBezTo>
                <a:cubicBezTo>
                  <a:pt x="1625529" y="118737"/>
                  <a:pt x="1621342" y="122752"/>
                  <a:pt x="1617097" y="127341"/>
                </a:cubicBezTo>
                <a:cubicBezTo>
                  <a:pt x="1612853" y="131930"/>
                  <a:pt x="1609124" y="136461"/>
                  <a:pt x="1605912" y="140935"/>
                </a:cubicBezTo>
                <a:cubicBezTo>
                  <a:pt x="1602700" y="145410"/>
                  <a:pt x="1601094" y="148794"/>
                  <a:pt x="1601094" y="151088"/>
                </a:cubicBezTo>
                <a:cubicBezTo>
                  <a:pt x="1601094" y="157283"/>
                  <a:pt x="1602069" y="162274"/>
                  <a:pt x="1604019" y="166060"/>
                </a:cubicBezTo>
                <a:cubicBezTo>
                  <a:pt x="1605969" y="169845"/>
                  <a:pt x="1608608" y="172885"/>
                  <a:pt x="1611935" y="175180"/>
                </a:cubicBezTo>
                <a:cubicBezTo>
                  <a:pt x="1615262" y="177474"/>
                  <a:pt x="1619048" y="179253"/>
                  <a:pt x="1623292" y="180514"/>
                </a:cubicBezTo>
                <a:cubicBezTo>
                  <a:pt x="1627537" y="181776"/>
                  <a:pt x="1631839" y="182981"/>
                  <a:pt x="1636199" y="184128"/>
                </a:cubicBezTo>
                <a:cubicBezTo>
                  <a:pt x="1640787" y="185046"/>
                  <a:pt x="1645204" y="186136"/>
                  <a:pt x="1649449" y="187398"/>
                </a:cubicBezTo>
                <a:cubicBezTo>
                  <a:pt x="1653694" y="188660"/>
                  <a:pt x="1657881" y="190553"/>
                  <a:pt x="1662011" y="193076"/>
                </a:cubicBezTo>
                <a:lnTo>
                  <a:pt x="1664420" y="202369"/>
                </a:lnTo>
                <a:lnTo>
                  <a:pt x="1668894" y="202369"/>
                </a:lnTo>
                <a:lnTo>
                  <a:pt x="1680596" y="218889"/>
                </a:lnTo>
                <a:lnTo>
                  <a:pt x="1510290" y="218889"/>
                </a:lnTo>
                <a:lnTo>
                  <a:pt x="1503695" y="218889"/>
                </a:lnTo>
                <a:lnTo>
                  <a:pt x="1479315" y="218889"/>
                </a:lnTo>
                <a:cubicBezTo>
                  <a:pt x="1474956" y="215677"/>
                  <a:pt x="1471686" y="213153"/>
                  <a:pt x="1469506" y="211317"/>
                </a:cubicBezTo>
                <a:cubicBezTo>
                  <a:pt x="1467327" y="209482"/>
                  <a:pt x="1465663" y="207302"/>
                  <a:pt x="1464516" y="204778"/>
                </a:cubicBezTo>
                <a:lnTo>
                  <a:pt x="1464516" y="252617"/>
                </a:lnTo>
                <a:cubicBezTo>
                  <a:pt x="1459927" y="249864"/>
                  <a:pt x="1456428" y="245619"/>
                  <a:pt x="1454019" y="239883"/>
                </a:cubicBezTo>
                <a:cubicBezTo>
                  <a:pt x="1451610" y="234147"/>
                  <a:pt x="1449832" y="228984"/>
                  <a:pt x="1448684" y="224396"/>
                </a:cubicBezTo>
                <a:lnTo>
                  <a:pt x="1446964" y="218889"/>
                </a:lnTo>
                <a:lnTo>
                  <a:pt x="1423421" y="218889"/>
                </a:lnTo>
                <a:lnTo>
                  <a:pt x="1421151" y="218889"/>
                </a:lnTo>
                <a:lnTo>
                  <a:pt x="1272165" y="218889"/>
                </a:lnTo>
                <a:lnTo>
                  <a:pt x="1263040" y="218889"/>
                </a:lnTo>
                <a:lnTo>
                  <a:pt x="1241190" y="218889"/>
                </a:lnTo>
                <a:cubicBezTo>
                  <a:pt x="1236831" y="215677"/>
                  <a:pt x="1233561" y="213153"/>
                  <a:pt x="1231381" y="211317"/>
                </a:cubicBezTo>
                <a:cubicBezTo>
                  <a:pt x="1229202" y="209482"/>
                  <a:pt x="1227538" y="207302"/>
                  <a:pt x="1226391" y="204778"/>
                </a:cubicBezTo>
                <a:lnTo>
                  <a:pt x="1226391" y="252617"/>
                </a:lnTo>
                <a:cubicBezTo>
                  <a:pt x="1221802" y="249864"/>
                  <a:pt x="1218303" y="245619"/>
                  <a:pt x="1215894" y="239883"/>
                </a:cubicBezTo>
                <a:cubicBezTo>
                  <a:pt x="1213485" y="234147"/>
                  <a:pt x="1211707" y="228984"/>
                  <a:pt x="1210559" y="224396"/>
                </a:cubicBezTo>
                <a:lnTo>
                  <a:pt x="1208839" y="218889"/>
                </a:lnTo>
                <a:lnTo>
                  <a:pt x="1185296" y="218889"/>
                </a:lnTo>
                <a:lnTo>
                  <a:pt x="1183026" y="218889"/>
                </a:lnTo>
                <a:lnTo>
                  <a:pt x="1050727" y="218889"/>
                </a:lnTo>
                <a:cubicBezTo>
                  <a:pt x="1049351" y="219348"/>
                  <a:pt x="1048375" y="220036"/>
                  <a:pt x="1047802" y="220954"/>
                </a:cubicBezTo>
                <a:cubicBezTo>
                  <a:pt x="1047228" y="221872"/>
                  <a:pt x="1046942" y="222675"/>
                  <a:pt x="1046942" y="223363"/>
                </a:cubicBezTo>
                <a:cubicBezTo>
                  <a:pt x="1048318" y="227952"/>
                  <a:pt x="1051473" y="231107"/>
                  <a:pt x="1056406" y="232828"/>
                </a:cubicBezTo>
                <a:cubicBezTo>
                  <a:pt x="1061339" y="234548"/>
                  <a:pt x="1066444" y="235409"/>
                  <a:pt x="1071721" y="235409"/>
                </a:cubicBezTo>
                <a:cubicBezTo>
                  <a:pt x="1074245" y="235409"/>
                  <a:pt x="1077572" y="235294"/>
                  <a:pt x="1081702" y="235065"/>
                </a:cubicBezTo>
                <a:cubicBezTo>
                  <a:pt x="1085832" y="234835"/>
                  <a:pt x="1090077" y="234491"/>
                  <a:pt x="1094436" y="234032"/>
                </a:cubicBezTo>
                <a:cubicBezTo>
                  <a:pt x="1098566" y="233573"/>
                  <a:pt x="1102581" y="233229"/>
                  <a:pt x="1106482" y="233000"/>
                </a:cubicBezTo>
                <a:cubicBezTo>
                  <a:pt x="1110383" y="232770"/>
                  <a:pt x="1113595" y="232655"/>
                  <a:pt x="1116119" y="232655"/>
                </a:cubicBezTo>
                <a:cubicBezTo>
                  <a:pt x="1121396" y="232655"/>
                  <a:pt x="1126501" y="233516"/>
                  <a:pt x="1131434" y="235237"/>
                </a:cubicBezTo>
                <a:cubicBezTo>
                  <a:pt x="1136367" y="236958"/>
                  <a:pt x="1140726" y="239481"/>
                  <a:pt x="1144512" y="242808"/>
                </a:cubicBezTo>
                <a:cubicBezTo>
                  <a:pt x="1148298" y="246135"/>
                  <a:pt x="1151396" y="250265"/>
                  <a:pt x="1153805" y="255198"/>
                </a:cubicBezTo>
                <a:cubicBezTo>
                  <a:pt x="1156214" y="260131"/>
                  <a:pt x="1157533" y="265695"/>
                  <a:pt x="1157763" y="271890"/>
                </a:cubicBezTo>
                <a:cubicBezTo>
                  <a:pt x="1157763" y="275103"/>
                  <a:pt x="1156730" y="282215"/>
                  <a:pt x="1154665" y="293229"/>
                </a:cubicBezTo>
                <a:close/>
                <a:moveTo>
                  <a:pt x="1828205" y="490444"/>
                </a:moveTo>
                <a:cubicBezTo>
                  <a:pt x="1835349" y="490444"/>
                  <a:pt x="1841699" y="489353"/>
                  <a:pt x="1847255" y="487170"/>
                </a:cubicBezTo>
                <a:cubicBezTo>
                  <a:pt x="1852812" y="484987"/>
                  <a:pt x="1857475" y="482507"/>
                  <a:pt x="1861245" y="479729"/>
                </a:cubicBezTo>
                <a:cubicBezTo>
                  <a:pt x="1865016" y="476951"/>
                  <a:pt x="1867992" y="473974"/>
                  <a:pt x="1870175" y="470799"/>
                </a:cubicBezTo>
                <a:cubicBezTo>
                  <a:pt x="1872358" y="467624"/>
                  <a:pt x="1873846" y="465243"/>
                  <a:pt x="1874640" y="463655"/>
                </a:cubicBezTo>
                <a:lnTo>
                  <a:pt x="1874640" y="461274"/>
                </a:lnTo>
                <a:cubicBezTo>
                  <a:pt x="1874640" y="455718"/>
                  <a:pt x="1872457" y="451154"/>
                  <a:pt x="1868091" y="447582"/>
                </a:cubicBezTo>
                <a:cubicBezTo>
                  <a:pt x="1863726" y="444010"/>
                  <a:pt x="1858765" y="442224"/>
                  <a:pt x="1853209" y="442224"/>
                </a:cubicBezTo>
                <a:lnTo>
                  <a:pt x="1850232" y="442224"/>
                </a:lnTo>
                <a:cubicBezTo>
                  <a:pt x="1845073" y="442224"/>
                  <a:pt x="1839715" y="443514"/>
                  <a:pt x="1834159" y="446094"/>
                </a:cubicBezTo>
                <a:cubicBezTo>
                  <a:pt x="1828602" y="448673"/>
                  <a:pt x="1823641" y="452047"/>
                  <a:pt x="1819276" y="456214"/>
                </a:cubicBezTo>
                <a:cubicBezTo>
                  <a:pt x="1814910" y="460381"/>
                  <a:pt x="1811140" y="465044"/>
                  <a:pt x="1807965" y="470204"/>
                </a:cubicBezTo>
                <a:cubicBezTo>
                  <a:pt x="1804790" y="475363"/>
                  <a:pt x="1803004" y="480324"/>
                  <a:pt x="1802607" y="485087"/>
                </a:cubicBezTo>
                <a:cubicBezTo>
                  <a:pt x="1808163" y="487071"/>
                  <a:pt x="1812826" y="488460"/>
                  <a:pt x="1816597" y="489254"/>
                </a:cubicBezTo>
                <a:cubicBezTo>
                  <a:pt x="1820367" y="490048"/>
                  <a:pt x="1824237" y="490444"/>
                  <a:pt x="1828205" y="490444"/>
                </a:cubicBezTo>
                <a:close/>
                <a:moveTo>
                  <a:pt x="300633" y="548785"/>
                </a:moveTo>
                <a:cubicBezTo>
                  <a:pt x="291505" y="548785"/>
                  <a:pt x="283567" y="545709"/>
                  <a:pt x="276821" y="539558"/>
                </a:cubicBezTo>
                <a:cubicBezTo>
                  <a:pt x="270074" y="533406"/>
                  <a:pt x="266700" y="525766"/>
                  <a:pt x="266700" y="516638"/>
                </a:cubicBezTo>
                <a:cubicBezTo>
                  <a:pt x="266701" y="507510"/>
                  <a:pt x="270074" y="499870"/>
                  <a:pt x="276821" y="493719"/>
                </a:cubicBezTo>
                <a:cubicBezTo>
                  <a:pt x="283568" y="487567"/>
                  <a:pt x="291505" y="484491"/>
                  <a:pt x="300634" y="484491"/>
                </a:cubicBezTo>
                <a:cubicBezTo>
                  <a:pt x="310555" y="484491"/>
                  <a:pt x="318691" y="487567"/>
                  <a:pt x="325041" y="493719"/>
                </a:cubicBezTo>
                <a:cubicBezTo>
                  <a:pt x="331391" y="499870"/>
                  <a:pt x="334566" y="507510"/>
                  <a:pt x="334566" y="516638"/>
                </a:cubicBezTo>
                <a:cubicBezTo>
                  <a:pt x="334566" y="525766"/>
                  <a:pt x="331391" y="533406"/>
                  <a:pt x="325041" y="539558"/>
                </a:cubicBezTo>
                <a:cubicBezTo>
                  <a:pt x="318691" y="545709"/>
                  <a:pt x="310555" y="548785"/>
                  <a:pt x="300633" y="548785"/>
                </a:cubicBezTo>
                <a:close/>
                <a:moveTo>
                  <a:pt x="1066205" y="617841"/>
                </a:moveTo>
                <a:cubicBezTo>
                  <a:pt x="1057077" y="617841"/>
                  <a:pt x="1049139" y="614765"/>
                  <a:pt x="1042393" y="608614"/>
                </a:cubicBezTo>
                <a:cubicBezTo>
                  <a:pt x="1035646" y="602462"/>
                  <a:pt x="1032272" y="594823"/>
                  <a:pt x="1032272" y="585694"/>
                </a:cubicBezTo>
                <a:cubicBezTo>
                  <a:pt x="1032272" y="576566"/>
                  <a:pt x="1035646" y="568926"/>
                  <a:pt x="1042393" y="562775"/>
                </a:cubicBezTo>
                <a:cubicBezTo>
                  <a:pt x="1049139" y="556623"/>
                  <a:pt x="1057077" y="553548"/>
                  <a:pt x="1066205" y="553548"/>
                </a:cubicBezTo>
                <a:cubicBezTo>
                  <a:pt x="1076127" y="553548"/>
                  <a:pt x="1084263" y="556623"/>
                  <a:pt x="1090613" y="562775"/>
                </a:cubicBezTo>
                <a:cubicBezTo>
                  <a:pt x="1096963" y="568926"/>
                  <a:pt x="1100138" y="576566"/>
                  <a:pt x="1100138" y="585694"/>
                </a:cubicBezTo>
                <a:cubicBezTo>
                  <a:pt x="1100138" y="594823"/>
                  <a:pt x="1096963" y="602462"/>
                  <a:pt x="1090613" y="608614"/>
                </a:cubicBezTo>
                <a:cubicBezTo>
                  <a:pt x="1084263" y="614765"/>
                  <a:pt x="1076127" y="617841"/>
                  <a:pt x="1066205" y="617841"/>
                </a:cubicBezTo>
                <a:close/>
                <a:moveTo>
                  <a:pt x="963216" y="779766"/>
                </a:moveTo>
                <a:cubicBezTo>
                  <a:pt x="982266" y="769447"/>
                  <a:pt x="1000324" y="759426"/>
                  <a:pt x="1017389" y="749703"/>
                </a:cubicBezTo>
                <a:cubicBezTo>
                  <a:pt x="1034455" y="739980"/>
                  <a:pt x="1052711" y="729958"/>
                  <a:pt x="1072158" y="719640"/>
                </a:cubicBezTo>
                <a:cubicBezTo>
                  <a:pt x="1047155" y="707733"/>
                  <a:pt x="1026220" y="694240"/>
                  <a:pt x="1009353" y="679158"/>
                </a:cubicBezTo>
                <a:cubicBezTo>
                  <a:pt x="992485" y="664077"/>
                  <a:pt x="977107" y="646615"/>
                  <a:pt x="963216" y="626771"/>
                </a:cubicBezTo>
                <a:close/>
                <a:moveTo>
                  <a:pt x="680443" y="801198"/>
                </a:moveTo>
                <a:lnTo>
                  <a:pt x="680443" y="717258"/>
                </a:lnTo>
                <a:cubicBezTo>
                  <a:pt x="680443" y="712893"/>
                  <a:pt x="679649" y="709916"/>
                  <a:pt x="678061" y="708329"/>
                </a:cubicBezTo>
                <a:lnTo>
                  <a:pt x="668268" y="706024"/>
                </a:lnTo>
                <a:lnTo>
                  <a:pt x="653951" y="710115"/>
                </a:lnTo>
                <a:cubicBezTo>
                  <a:pt x="648197" y="712496"/>
                  <a:pt x="642343" y="716068"/>
                  <a:pt x="636390" y="720830"/>
                </a:cubicBezTo>
                <a:cubicBezTo>
                  <a:pt x="630436" y="725593"/>
                  <a:pt x="625178" y="731347"/>
                  <a:pt x="620614" y="738094"/>
                </a:cubicBezTo>
                <a:cubicBezTo>
                  <a:pt x="616050" y="744841"/>
                  <a:pt x="612974" y="752977"/>
                  <a:pt x="611386" y="762502"/>
                </a:cubicBezTo>
                <a:cubicBezTo>
                  <a:pt x="629246" y="766074"/>
                  <a:pt x="643037" y="771134"/>
                  <a:pt x="652761" y="777683"/>
                </a:cubicBezTo>
                <a:cubicBezTo>
                  <a:pt x="662484" y="784231"/>
                  <a:pt x="671711" y="792069"/>
                  <a:pt x="680443" y="801198"/>
                </a:cubicBezTo>
                <a:close/>
                <a:moveTo>
                  <a:pt x="1400175" y="826796"/>
                </a:moveTo>
                <a:cubicBezTo>
                  <a:pt x="1379538" y="826796"/>
                  <a:pt x="1362075" y="823125"/>
                  <a:pt x="1347788" y="815783"/>
                </a:cubicBezTo>
                <a:cubicBezTo>
                  <a:pt x="1333500" y="808440"/>
                  <a:pt x="1323182" y="797626"/>
                  <a:pt x="1316832" y="783338"/>
                </a:cubicBezTo>
                <a:cubicBezTo>
                  <a:pt x="1306513" y="794451"/>
                  <a:pt x="1295797" y="802190"/>
                  <a:pt x="1284685" y="806555"/>
                </a:cubicBezTo>
                <a:cubicBezTo>
                  <a:pt x="1273572" y="810921"/>
                  <a:pt x="1262261" y="813104"/>
                  <a:pt x="1250752" y="813104"/>
                </a:cubicBezTo>
                <a:cubicBezTo>
                  <a:pt x="1240830" y="813104"/>
                  <a:pt x="1231603" y="811417"/>
                  <a:pt x="1223070" y="808044"/>
                </a:cubicBezTo>
                <a:cubicBezTo>
                  <a:pt x="1214537" y="804670"/>
                  <a:pt x="1207195" y="800007"/>
                  <a:pt x="1201043" y="794054"/>
                </a:cubicBezTo>
                <a:cubicBezTo>
                  <a:pt x="1194892" y="788101"/>
                  <a:pt x="1190030" y="781056"/>
                  <a:pt x="1186458" y="772920"/>
                </a:cubicBezTo>
                <a:cubicBezTo>
                  <a:pt x="1182886" y="764784"/>
                  <a:pt x="1181100" y="755954"/>
                  <a:pt x="1181100" y="746429"/>
                </a:cubicBezTo>
                <a:cubicBezTo>
                  <a:pt x="1181100" y="736904"/>
                  <a:pt x="1182787" y="728073"/>
                  <a:pt x="1186161" y="719937"/>
                </a:cubicBezTo>
                <a:cubicBezTo>
                  <a:pt x="1189534" y="711801"/>
                  <a:pt x="1194098" y="704955"/>
                  <a:pt x="1199853" y="699399"/>
                </a:cubicBezTo>
                <a:cubicBezTo>
                  <a:pt x="1205607" y="693843"/>
                  <a:pt x="1212156" y="689477"/>
                  <a:pt x="1219498" y="686302"/>
                </a:cubicBezTo>
                <a:cubicBezTo>
                  <a:pt x="1226840" y="683127"/>
                  <a:pt x="1234480" y="681540"/>
                  <a:pt x="1242418" y="681540"/>
                </a:cubicBezTo>
                <a:cubicBezTo>
                  <a:pt x="1250355" y="681540"/>
                  <a:pt x="1256903" y="682730"/>
                  <a:pt x="1262063" y="685112"/>
                </a:cubicBezTo>
                <a:cubicBezTo>
                  <a:pt x="1267222" y="687493"/>
                  <a:pt x="1271389" y="690469"/>
                  <a:pt x="1274564" y="694041"/>
                </a:cubicBezTo>
                <a:cubicBezTo>
                  <a:pt x="1277739" y="697613"/>
                  <a:pt x="1280022" y="701483"/>
                  <a:pt x="1281411" y="705650"/>
                </a:cubicBezTo>
                <a:cubicBezTo>
                  <a:pt x="1282799" y="709817"/>
                  <a:pt x="1283494" y="713885"/>
                  <a:pt x="1283494" y="717854"/>
                </a:cubicBezTo>
                <a:cubicBezTo>
                  <a:pt x="1283494" y="729363"/>
                  <a:pt x="1279525" y="738293"/>
                  <a:pt x="1271588" y="744643"/>
                </a:cubicBezTo>
                <a:cubicBezTo>
                  <a:pt x="1263650" y="750993"/>
                  <a:pt x="1254125" y="754168"/>
                  <a:pt x="1243013" y="754168"/>
                </a:cubicBezTo>
                <a:cubicBezTo>
                  <a:pt x="1235075" y="754168"/>
                  <a:pt x="1228527" y="752084"/>
                  <a:pt x="1223367" y="747917"/>
                </a:cubicBezTo>
                <a:cubicBezTo>
                  <a:pt x="1218208" y="743750"/>
                  <a:pt x="1214636" y="738491"/>
                  <a:pt x="1212652" y="732141"/>
                </a:cubicBezTo>
                <a:cubicBezTo>
                  <a:pt x="1209874" y="736110"/>
                  <a:pt x="1208485" y="740476"/>
                  <a:pt x="1208485" y="745238"/>
                </a:cubicBezTo>
                <a:cubicBezTo>
                  <a:pt x="1208485" y="755557"/>
                  <a:pt x="1212255" y="763693"/>
                  <a:pt x="1219796" y="769646"/>
                </a:cubicBezTo>
                <a:cubicBezTo>
                  <a:pt x="1227336" y="775599"/>
                  <a:pt x="1237457" y="778576"/>
                  <a:pt x="1250157" y="778576"/>
                </a:cubicBezTo>
                <a:cubicBezTo>
                  <a:pt x="1261269" y="778576"/>
                  <a:pt x="1271488" y="776294"/>
                  <a:pt x="1280815" y="771730"/>
                </a:cubicBezTo>
                <a:cubicBezTo>
                  <a:pt x="1290142" y="767165"/>
                  <a:pt x="1298774" y="761510"/>
                  <a:pt x="1306711" y="754763"/>
                </a:cubicBezTo>
                <a:lnTo>
                  <a:pt x="1306116" y="754763"/>
                </a:lnTo>
                <a:lnTo>
                  <a:pt x="1309688" y="751191"/>
                </a:lnTo>
                <a:cubicBezTo>
                  <a:pt x="1309688" y="743254"/>
                  <a:pt x="1311474" y="734225"/>
                  <a:pt x="1315046" y="724105"/>
                </a:cubicBezTo>
                <a:cubicBezTo>
                  <a:pt x="1318617" y="713984"/>
                  <a:pt x="1322586" y="704955"/>
                  <a:pt x="1326952" y="697018"/>
                </a:cubicBezTo>
                <a:cubicBezTo>
                  <a:pt x="1323777" y="694637"/>
                  <a:pt x="1320304" y="691263"/>
                  <a:pt x="1316534" y="686898"/>
                </a:cubicBezTo>
                <a:cubicBezTo>
                  <a:pt x="1312764" y="682532"/>
                  <a:pt x="1309192" y="677670"/>
                  <a:pt x="1305818" y="672312"/>
                </a:cubicBezTo>
                <a:cubicBezTo>
                  <a:pt x="1302445" y="666955"/>
                  <a:pt x="1299667" y="661200"/>
                  <a:pt x="1297484" y="655048"/>
                </a:cubicBezTo>
                <a:cubicBezTo>
                  <a:pt x="1295301" y="648897"/>
                  <a:pt x="1294210" y="642646"/>
                  <a:pt x="1294210" y="636296"/>
                </a:cubicBezTo>
                <a:cubicBezTo>
                  <a:pt x="1294210" y="621612"/>
                  <a:pt x="1296988" y="608019"/>
                  <a:pt x="1302544" y="595517"/>
                </a:cubicBezTo>
                <a:cubicBezTo>
                  <a:pt x="1308100" y="583016"/>
                  <a:pt x="1315542" y="572300"/>
                  <a:pt x="1324868" y="563370"/>
                </a:cubicBezTo>
                <a:cubicBezTo>
                  <a:pt x="1334195" y="554441"/>
                  <a:pt x="1344910" y="547396"/>
                  <a:pt x="1357015" y="542237"/>
                </a:cubicBezTo>
                <a:cubicBezTo>
                  <a:pt x="1369120" y="537077"/>
                  <a:pt x="1381721" y="534498"/>
                  <a:pt x="1394818" y="534498"/>
                </a:cubicBezTo>
                <a:cubicBezTo>
                  <a:pt x="1413471" y="534498"/>
                  <a:pt x="1430635" y="538069"/>
                  <a:pt x="1446312" y="545213"/>
                </a:cubicBezTo>
                <a:cubicBezTo>
                  <a:pt x="1461989" y="552357"/>
                  <a:pt x="1476078" y="562080"/>
                  <a:pt x="1488579" y="574383"/>
                </a:cubicBezTo>
                <a:cubicBezTo>
                  <a:pt x="1501081" y="586687"/>
                  <a:pt x="1512293" y="600875"/>
                  <a:pt x="1522214" y="616948"/>
                </a:cubicBezTo>
                <a:cubicBezTo>
                  <a:pt x="1532136" y="633022"/>
                  <a:pt x="1540768" y="649988"/>
                  <a:pt x="1548111" y="667848"/>
                </a:cubicBezTo>
                <a:cubicBezTo>
                  <a:pt x="1555453" y="685707"/>
                  <a:pt x="1561604" y="703765"/>
                  <a:pt x="1566565" y="722021"/>
                </a:cubicBezTo>
                <a:cubicBezTo>
                  <a:pt x="1571526" y="740277"/>
                  <a:pt x="1575396" y="757740"/>
                  <a:pt x="1578174" y="774408"/>
                </a:cubicBezTo>
                <a:lnTo>
                  <a:pt x="1553766" y="764288"/>
                </a:lnTo>
                <a:cubicBezTo>
                  <a:pt x="1545035" y="729363"/>
                  <a:pt x="1535113" y="700193"/>
                  <a:pt x="1524000" y="676777"/>
                </a:cubicBezTo>
                <a:cubicBezTo>
                  <a:pt x="1512888" y="653362"/>
                  <a:pt x="1501081" y="634609"/>
                  <a:pt x="1488579" y="620520"/>
                </a:cubicBezTo>
                <a:cubicBezTo>
                  <a:pt x="1476078" y="606431"/>
                  <a:pt x="1462882" y="596410"/>
                  <a:pt x="1448991" y="590457"/>
                </a:cubicBezTo>
                <a:cubicBezTo>
                  <a:pt x="1435100" y="584504"/>
                  <a:pt x="1420813" y="581527"/>
                  <a:pt x="1406129" y="581527"/>
                </a:cubicBezTo>
                <a:cubicBezTo>
                  <a:pt x="1397397" y="581527"/>
                  <a:pt x="1388170" y="583115"/>
                  <a:pt x="1378446" y="586290"/>
                </a:cubicBezTo>
                <a:cubicBezTo>
                  <a:pt x="1368723" y="589465"/>
                  <a:pt x="1359694" y="593930"/>
                  <a:pt x="1351360" y="599684"/>
                </a:cubicBezTo>
                <a:cubicBezTo>
                  <a:pt x="1343025" y="605439"/>
                  <a:pt x="1336080" y="611987"/>
                  <a:pt x="1330524" y="619330"/>
                </a:cubicBezTo>
                <a:cubicBezTo>
                  <a:pt x="1324967" y="626672"/>
                  <a:pt x="1322189" y="634510"/>
                  <a:pt x="1322189" y="642844"/>
                </a:cubicBezTo>
                <a:cubicBezTo>
                  <a:pt x="1322189" y="649591"/>
                  <a:pt x="1323578" y="654651"/>
                  <a:pt x="1326357" y="658025"/>
                </a:cubicBezTo>
                <a:cubicBezTo>
                  <a:pt x="1329135" y="661398"/>
                  <a:pt x="1334096" y="663879"/>
                  <a:pt x="1341239" y="665466"/>
                </a:cubicBezTo>
                <a:cubicBezTo>
                  <a:pt x="1344017" y="659116"/>
                  <a:pt x="1347887" y="652965"/>
                  <a:pt x="1352848" y="647012"/>
                </a:cubicBezTo>
                <a:cubicBezTo>
                  <a:pt x="1357809" y="641058"/>
                  <a:pt x="1365647" y="638082"/>
                  <a:pt x="1376363" y="638082"/>
                </a:cubicBezTo>
                <a:cubicBezTo>
                  <a:pt x="1390253" y="638082"/>
                  <a:pt x="1400572" y="642051"/>
                  <a:pt x="1407319" y="649988"/>
                </a:cubicBezTo>
                <a:cubicBezTo>
                  <a:pt x="1414066" y="657926"/>
                  <a:pt x="1417439" y="666260"/>
                  <a:pt x="1417439" y="674991"/>
                </a:cubicBezTo>
                <a:lnTo>
                  <a:pt x="1417439" y="678563"/>
                </a:lnTo>
                <a:cubicBezTo>
                  <a:pt x="1417439" y="682135"/>
                  <a:pt x="1416546" y="685905"/>
                  <a:pt x="1414761" y="689874"/>
                </a:cubicBezTo>
                <a:cubicBezTo>
                  <a:pt x="1412975" y="693843"/>
                  <a:pt x="1410494" y="697514"/>
                  <a:pt x="1407319" y="700887"/>
                </a:cubicBezTo>
                <a:cubicBezTo>
                  <a:pt x="1404144" y="704261"/>
                  <a:pt x="1400076" y="707138"/>
                  <a:pt x="1395115" y="709519"/>
                </a:cubicBezTo>
                <a:cubicBezTo>
                  <a:pt x="1390154" y="711901"/>
                  <a:pt x="1384499" y="713091"/>
                  <a:pt x="1378149" y="713091"/>
                </a:cubicBezTo>
                <a:cubicBezTo>
                  <a:pt x="1375767" y="713091"/>
                  <a:pt x="1373188" y="712893"/>
                  <a:pt x="1370410" y="712496"/>
                </a:cubicBezTo>
                <a:cubicBezTo>
                  <a:pt x="1367632" y="712099"/>
                  <a:pt x="1364655" y="711504"/>
                  <a:pt x="1361480" y="710710"/>
                </a:cubicBezTo>
                <a:cubicBezTo>
                  <a:pt x="1360686" y="710710"/>
                  <a:pt x="1359000" y="712099"/>
                  <a:pt x="1356420" y="714877"/>
                </a:cubicBezTo>
                <a:cubicBezTo>
                  <a:pt x="1353840" y="717655"/>
                  <a:pt x="1351261" y="721128"/>
                  <a:pt x="1348681" y="725295"/>
                </a:cubicBezTo>
                <a:cubicBezTo>
                  <a:pt x="1346101" y="729462"/>
                  <a:pt x="1343720" y="734026"/>
                  <a:pt x="1341537" y="738987"/>
                </a:cubicBezTo>
                <a:cubicBezTo>
                  <a:pt x="1339354" y="743948"/>
                  <a:pt x="1338263" y="748810"/>
                  <a:pt x="1338263" y="753572"/>
                </a:cubicBezTo>
                <a:cubicBezTo>
                  <a:pt x="1338263" y="766273"/>
                  <a:pt x="1342926" y="776194"/>
                  <a:pt x="1352253" y="783338"/>
                </a:cubicBezTo>
                <a:cubicBezTo>
                  <a:pt x="1361579" y="790482"/>
                  <a:pt x="1373188" y="794054"/>
                  <a:pt x="1387079" y="794054"/>
                </a:cubicBezTo>
                <a:cubicBezTo>
                  <a:pt x="1398588" y="794054"/>
                  <a:pt x="1409204" y="791176"/>
                  <a:pt x="1418928" y="785422"/>
                </a:cubicBezTo>
                <a:cubicBezTo>
                  <a:pt x="1428651" y="779667"/>
                  <a:pt x="1437283" y="772623"/>
                  <a:pt x="1444824" y="764288"/>
                </a:cubicBezTo>
                <a:cubicBezTo>
                  <a:pt x="1441252" y="761510"/>
                  <a:pt x="1437878" y="757839"/>
                  <a:pt x="1434704" y="753275"/>
                </a:cubicBezTo>
                <a:cubicBezTo>
                  <a:pt x="1431528" y="748711"/>
                  <a:pt x="1429941" y="742658"/>
                  <a:pt x="1429941" y="735118"/>
                </a:cubicBezTo>
                <a:cubicBezTo>
                  <a:pt x="1429941" y="723608"/>
                  <a:pt x="1434207" y="713687"/>
                  <a:pt x="1442740" y="705352"/>
                </a:cubicBezTo>
                <a:cubicBezTo>
                  <a:pt x="1451273" y="697018"/>
                  <a:pt x="1462088" y="692851"/>
                  <a:pt x="1475185" y="692851"/>
                </a:cubicBezTo>
                <a:cubicBezTo>
                  <a:pt x="1485503" y="692851"/>
                  <a:pt x="1493639" y="697018"/>
                  <a:pt x="1499593" y="705352"/>
                </a:cubicBezTo>
                <a:cubicBezTo>
                  <a:pt x="1505546" y="713687"/>
                  <a:pt x="1508522" y="722418"/>
                  <a:pt x="1508522" y="731546"/>
                </a:cubicBezTo>
                <a:cubicBezTo>
                  <a:pt x="1508522" y="740277"/>
                  <a:pt x="1506141" y="750199"/>
                  <a:pt x="1501379" y="761312"/>
                </a:cubicBezTo>
                <a:cubicBezTo>
                  <a:pt x="1496616" y="772424"/>
                  <a:pt x="1489671" y="782842"/>
                  <a:pt x="1480543" y="792565"/>
                </a:cubicBezTo>
                <a:cubicBezTo>
                  <a:pt x="1471414" y="802289"/>
                  <a:pt x="1460103" y="810425"/>
                  <a:pt x="1446610" y="816973"/>
                </a:cubicBezTo>
                <a:cubicBezTo>
                  <a:pt x="1433116" y="823522"/>
                  <a:pt x="1417638" y="826796"/>
                  <a:pt x="1400175" y="826796"/>
                </a:cubicBezTo>
                <a:close/>
                <a:moveTo>
                  <a:pt x="1955007" y="839298"/>
                </a:moveTo>
                <a:cubicBezTo>
                  <a:pt x="1939528" y="833344"/>
                  <a:pt x="1925340" y="826598"/>
                  <a:pt x="1912442" y="819057"/>
                </a:cubicBezTo>
                <a:cubicBezTo>
                  <a:pt x="1899543" y="811516"/>
                  <a:pt x="1888332" y="802983"/>
                  <a:pt x="1878807" y="793458"/>
                </a:cubicBezTo>
                <a:cubicBezTo>
                  <a:pt x="1869282" y="783933"/>
                  <a:pt x="1861840" y="773218"/>
                  <a:pt x="1856482" y="761312"/>
                </a:cubicBezTo>
                <a:cubicBezTo>
                  <a:pt x="1851125" y="749405"/>
                  <a:pt x="1848446" y="736110"/>
                  <a:pt x="1848446" y="721426"/>
                </a:cubicBezTo>
                <a:cubicBezTo>
                  <a:pt x="1848446" y="715076"/>
                  <a:pt x="1849041" y="707733"/>
                  <a:pt x="1850232" y="699399"/>
                </a:cubicBezTo>
                <a:cubicBezTo>
                  <a:pt x="1838325" y="690271"/>
                  <a:pt x="1828900" y="681242"/>
                  <a:pt x="1821954" y="672312"/>
                </a:cubicBezTo>
                <a:cubicBezTo>
                  <a:pt x="1815009" y="663383"/>
                  <a:pt x="1808560" y="654155"/>
                  <a:pt x="1802607" y="644630"/>
                </a:cubicBezTo>
                <a:lnTo>
                  <a:pt x="1802607" y="839298"/>
                </a:lnTo>
                <a:close/>
                <a:moveTo>
                  <a:pt x="97632" y="926213"/>
                </a:moveTo>
                <a:cubicBezTo>
                  <a:pt x="89694" y="921451"/>
                  <a:pt x="83642" y="914108"/>
                  <a:pt x="79475" y="904187"/>
                </a:cubicBezTo>
                <a:cubicBezTo>
                  <a:pt x="75307" y="894265"/>
                  <a:pt x="72232" y="885335"/>
                  <a:pt x="70247" y="877398"/>
                </a:cubicBezTo>
                <a:lnTo>
                  <a:pt x="67271" y="867873"/>
                </a:lnTo>
                <a:lnTo>
                  <a:pt x="22622" y="867873"/>
                </a:lnTo>
                <a:lnTo>
                  <a:pt x="0" y="839298"/>
                </a:lnTo>
                <a:lnTo>
                  <a:pt x="66675" y="839298"/>
                </a:lnTo>
                <a:lnTo>
                  <a:pt x="66675" y="529735"/>
                </a:lnTo>
                <a:lnTo>
                  <a:pt x="97632" y="558310"/>
                </a:lnTo>
                <a:lnTo>
                  <a:pt x="97632" y="792863"/>
                </a:lnTo>
                <a:cubicBezTo>
                  <a:pt x="97632" y="795641"/>
                  <a:pt x="98723" y="799412"/>
                  <a:pt x="100906" y="804174"/>
                </a:cubicBezTo>
                <a:cubicBezTo>
                  <a:pt x="103089" y="808937"/>
                  <a:pt x="105768" y="813699"/>
                  <a:pt x="108943" y="818462"/>
                </a:cubicBezTo>
                <a:cubicBezTo>
                  <a:pt x="112117" y="823224"/>
                  <a:pt x="115392" y="827590"/>
                  <a:pt x="118765" y="831558"/>
                </a:cubicBezTo>
                <a:cubicBezTo>
                  <a:pt x="122139" y="835527"/>
                  <a:pt x="125214" y="838107"/>
                  <a:pt x="127993" y="839298"/>
                </a:cubicBezTo>
                <a:lnTo>
                  <a:pt x="135136" y="839298"/>
                </a:lnTo>
                <a:lnTo>
                  <a:pt x="154186" y="839298"/>
                </a:lnTo>
                <a:lnTo>
                  <a:pt x="306586" y="839298"/>
                </a:lnTo>
                <a:lnTo>
                  <a:pt x="306586" y="742262"/>
                </a:lnTo>
                <a:cubicBezTo>
                  <a:pt x="306586" y="739880"/>
                  <a:pt x="305594" y="737995"/>
                  <a:pt x="303610" y="736606"/>
                </a:cubicBezTo>
                <a:cubicBezTo>
                  <a:pt x="301625" y="735217"/>
                  <a:pt x="300236" y="734523"/>
                  <a:pt x="299443" y="734523"/>
                </a:cubicBezTo>
                <a:cubicBezTo>
                  <a:pt x="298252" y="734523"/>
                  <a:pt x="294978" y="735713"/>
                  <a:pt x="289620" y="738094"/>
                </a:cubicBezTo>
                <a:cubicBezTo>
                  <a:pt x="284262" y="740476"/>
                  <a:pt x="278011" y="744147"/>
                  <a:pt x="270868" y="749108"/>
                </a:cubicBezTo>
                <a:cubicBezTo>
                  <a:pt x="263724" y="754069"/>
                  <a:pt x="256481" y="760220"/>
                  <a:pt x="249139" y="767562"/>
                </a:cubicBezTo>
                <a:cubicBezTo>
                  <a:pt x="241796" y="774905"/>
                  <a:pt x="235347" y="783537"/>
                  <a:pt x="229791" y="793458"/>
                </a:cubicBezTo>
                <a:cubicBezTo>
                  <a:pt x="212328" y="781155"/>
                  <a:pt x="200323" y="766273"/>
                  <a:pt x="193775" y="748810"/>
                </a:cubicBezTo>
                <a:cubicBezTo>
                  <a:pt x="187226" y="731347"/>
                  <a:pt x="183952" y="714282"/>
                  <a:pt x="183952" y="697613"/>
                </a:cubicBezTo>
                <a:cubicBezTo>
                  <a:pt x="183952" y="677373"/>
                  <a:pt x="187424" y="659712"/>
                  <a:pt x="194370" y="644630"/>
                </a:cubicBezTo>
                <a:cubicBezTo>
                  <a:pt x="201315" y="629549"/>
                  <a:pt x="210046" y="617048"/>
                  <a:pt x="220564" y="607126"/>
                </a:cubicBezTo>
                <a:cubicBezTo>
                  <a:pt x="231081" y="597204"/>
                  <a:pt x="242689" y="589862"/>
                  <a:pt x="255390" y="585099"/>
                </a:cubicBezTo>
                <a:cubicBezTo>
                  <a:pt x="268089" y="580337"/>
                  <a:pt x="279996" y="577955"/>
                  <a:pt x="291108" y="577955"/>
                </a:cubicBezTo>
                <a:cubicBezTo>
                  <a:pt x="314921" y="579543"/>
                  <a:pt x="335360" y="585893"/>
                  <a:pt x="352425" y="597005"/>
                </a:cubicBezTo>
                <a:cubicBezTo>
                  <a:pt x="369491" y="608118"/>
                  <a:pt x="384076" y="623794"/>
                  <a:pt x="396181" y="644035"/>
                </a:cubicBezTo>
                <a:cubicBezTo>
                  <a:pt x="408286" y="664276"/>
                  <a:pt x="418207" y="688981"/>
                  <a:pt x="425947" y="718151"/>
                </a:cubicBezTo>
                <a:cubicBezTo>
                  <a:pt x="433686" y="747322"/>
                  <a:pt x="440135" y="780560"/>
                  <a:pt x="445294" y="817866"/>
                </a:cubicBezTo>
                <a:lnTo>
                  <a:pt x="424458" y="804769"/>
                </a:lnTo>
                <a:cubicBezTo>
                  <a:pt x="419696" y="787307"/>
                  <a:pt x="414239" y="768158"/>
                  <a:pt x="408087" y="747322"/>
                </a:cubicBezTo>
                <a:cubicBezTo>
                  <a:pt x="401936" y="726486"/>
                  <a:pt x="393800" y="707039"/>
                  <a:pt x="383679" y="688981"/>
                </a:cubicBezTo>
                <a:cubicBezTo>
                  <a:pt x="373559" y="670923"/>
                  <a:pt x="361057" y="655842"/>
                  <a:pt x="346175" y="643737"/>
                </a:cubicBezTo>
                <a:cubicBezTo>
                  <a:pt x="331292" y="631633"/>
                  <a:pt x="312540" y="625580"/>
                  <a:pt x="289918" y="625580"/>
                </a:cubicBezTo>
                <a:cubicBezTo>
                  <a:pt x="281186" y="625580"/>
                  <a:pt x="271959" y="627168"/>
                  <a:pt x="262236" y="630343"/>
                </a:cubicBezTo>
                <a:cubicBezTo>
                  <a:pt x="252512" y="633518"/>
                  <a:pt x="243582" y="638181"/>
                  <a:pt x="235447" y="644333"/>
                </a:cubicBezTo>
                <a:cubicBezTo>
                  <a:pt x="227310" y="650484"/>
                  <a:pt x="220663" y="658025"/>
                  <a:pt x="215504" y="666955"/>
                </a:cubicBezTo>
                <a:cubicBezTo>
                  <a:pt x="210344" y="675884"/>
                  <a:pt x="207765" y="686104"/>
                  <a:pt x="207765" y="697613"/>
                </a:cubicBezTo>
                <a:cubicBezTo>
                  <a:pt x="207765" y="704360"/>
                  <a:pt x="208955" y="710710"/>
                  <a:pt x="211336" y="716663"/>
                </a:cubicBezTo>
                <a:cubicBezTo>
                  <a:pt x="213718" y="722616"/>
                  <a:pt x="217290" y="727776"/>
                  <a:pt x="222052" y="732141"/>
                </a:cubicBezTo>
                <a:cubicBezTo>
                  <a:pt x="227211" y="726585"/>
                  <a:pt x="233065" y="721426"/>
                  <a:pt x="239614" y="716663"/>
                </a:cubicBezTo>
                <a:cubicBezTo>
                  <a:pt x="246162" y="711901"/>
                  <a:pt x="252810" y="707932"/>
                  <a:pt x="259557" y="704757"/>
                </a:cubicBezTo>
                <a:cubicBezTo>
                  <a:pt x="266303" y="701582"/>
                  <a:pt x="272852" y="699101"/>
                  <a:pt x="279202" y="697315"/>
                </a:cubicBezTo>
                <a:cubicBezTo>
                  <a:pt x="285552" y="695530"/>
                  <a:pt x="291108" y="694637"/>
                  <a:pt x="295871" y="694637"/>
                </a:cubicBezTo>
                <a:cubicBezTo>
                  <a:pt x="303808" y="694637"/>
                  <a:pt x="310357" y="696720"/>
                  <a:pt x="315516" y="700887"/>
                </a:cubicBezTo>
                <a:cubicBezTo>
                  <a:pt x="320675" y="705055"/>
                  <a:pt x="324942" y="709817"/>
                  <a:pt x="328315" y="715175"/>
                </a:cubicBezTo>
                <a:cubicBezTo>
                  <a:pt x="331689" y="720533"/>
                  <a:pt x="334070" y="725890"/>
                  <a:pt x="335459" y="731248"/>
                </a:cubicBezTo>
                <a:cubicBezTo>
                  <a:pt x="336848" y="736606"/>
                  <a:pt x="337543" y="740277"/>
                  <a:pt x="337543" y="742262"/>
                </a:cubicBezTo>
                <a:lnTo>
                  <a:pt x="337543" y="839298"/>
                </a:lnTo>
                <a:lnTo>
                  <a:pt x="457200" y="839298"/>
                </a:lnTo>
                <a:lnTo>
                  <a:pt x="461963" y="839298"/>
                </a:lnTo>
                <a:lnTo>
                  <a:pt x="680443" y="839298"/>
                </a:lnTo>
                <a:lnTo>
                  <a:pt x="680443" y="834535"/>
                </a:lnTo>
                <a:cubicBezTo>
                  <a:pt x="672902" y="823423"/>
                  <a:pt x="664072" y="815287"/>
                  <a:pt x="653951" y="810127"/>
                </a:cubicBezTo>
                <a:cubicBezTo>
                  <a:pt x="643831" y="804968"/>
                  <a:pt x="633016" y="802388"/>
                  <a:pt x="621507" y="802388"/>
                </a:cubicBezTo>
                <a:cubicBezTo>
                  <a:pt x="619522" y="802388"/>
                  <a:pt x="617340" y="802487"/>
                  <a:pt x="614958" y="802686"/>
                </a:cubicBezTo>
                <a:cubicBezTo>
                  <a:pt x="612577" y="802884"/>
                  <a:pt x="610196" y="802983"/>
                  <a:pt x="607815" y="802983"/>
                </a:cubicBezTo>
                <a:cubicBezTo>
                  <a:pt x="605433" y="803380"/>
                  <a:pt x="602854" y="803579"/>
                  <a:pt x="600075" y="803579"/>
                </a:cubicBezTo>
                <a:cubicBezTo>
                  <a:pt x="597297" y="803579"/>
                  <a:pt x="594718" y="803579"/>
                  <a:pt x="592336" y="803579"/>
                </a:cubicBezTo>
                <a:cubicBezTo>
                  <a:pt x="580033" y="803579"/>
                  <a:pt x="567730" y="801991"/>
                  <a:pt x="555427" y="798816"/>
                </a:cubicBezTo>
                <a:cubicBezTo>
                  <a:pt x="543124" y="795641"/>
                  <a:pt x="531218" y="788696"/>
                  <a:pt x="519708" y="777980"/>
                </a:cubicBezTo>
                <a:cubicBezTo>
                  <a:pt x="509786" y="768852"/>
                  <a:pt x="503040" y="758335"/>
                  <a:pt x="499468" y="746429"/>
                </a:cubicBezTo>
                <a:cubicBezTo>
                  <a:pt x="495896" y="734523"/>
                  <a:pt x="494110" y="723807"/>
                  <a:pt x="494110" y="714282"/>
                </a:cubicBezTo>
                <a:cubicBezTo>
                  <a:pt x="494110" y="701582"/>
                  <a:pt x="496293" y="689378"/>
                  <a:pt x="500658" y="677670"/>
                </a:cubicBezTo>
                <a:cubicBezTo>
                  <a:pt x="505024" y="665962"/>
                  <a:pt x="511374" y="655346"/>
                  <a:pt x="519708" y="645821"/>
                </a:cubicBezTo>
                <a:cubicBezTo>
                  <a:pt x="526852" y="639074"/>
                  <a:pt x="535484" y="633220"/>
                  <a:pt x="545604" y="628259"/>
                </a:cubicBezTo>
                <a:cubicBezTo>
                  <a:pt x="555725" y="623298"/>
                  <a:pt x="565746" y="619230"/>
                  <a:pt x="575668" y="616055"/>
                </a:cubicBezTo>
                <a:lnTo>
                  <a:pt x="576263" y="616055"/>
                </a:lnTo>
                <a:cubicBezTo>
                  <a:pt x="565150" y="609308"/>
                  <a:pt x="553839" y="601669"/>
                  <a:pt x="542330" y="593136"/>
                </a:cubicBezTo>
                <a:cubicBezTo>
                  <a:pt x="530821" y="584603"/>
                  <a:pt x="519510" y="575673"/>
                  <a:pt x="508397" y="566347"/>
                </a:cubicBezTo>
                <a:cubicBezTo>
                  <a:pt x="497285" y="557020"/>
                  <a:pt x="486668" y="547594"/>
                  <a:pt x="476548" y="538069"/>
                </a:cubicBezTo>
                <a:cubicBezTo>
                  <a:pt x="466428" y="528544"/>
                  <a:pt x="457200" y="519416"/>
                  <a:pt x="448866" y="510685"/>
                </a:cubicBezTo>
                <a:lnTo>
                  <a:pt x="448866" y="484491"/>
                </a:lnTo>
                <a:cubicBezTo>
                  <a:pt x="477044" y="510288"/>
                  <a:pt x="507207" y="533307"/>
                  <a:pt x="539354" y="553548"/>
                </a:cubicBezTo>
                <a:lnTo>
                  <a:pt x="538758" y="553548"/>
                </a:lnTo>
                <a:lnTo>
                  <a:pt x="564357" y="567240"/>
                </a:lnTo>
                <a:cubicBezTo>
                  <a:pt x="578247" y="574780"/>
                  <a:pt x="592932" y="580833"/>
                  <a:pt x="608410" y="585397"/>
                </a:cubicBezTo>
                <a:cubicBezTo>
                  <a:pt x="623888" y="589961"/>
                  <a:pt x="639564" y="594029"/>
                  <a:pt x="655440" y="597601"/>
                </a:cubicBezTo>
                <a:lnTo>
                  <a:pt x="695921" y="652965"/>
                </a:lnTo>
                <a:cubicBezTo>
                  <a:pt x="685999" y="650980"/>
                  <a:pt x="677069" y="649492"/>
                  <a:pt x="669132" y="648500"/>
                </a:cubicBezTo>
                <a:cubicBezTo>
                  <a:pt x="661194" y="647508"/>
                  <a:pt x="653654" y="647012"/>
                  <a:pt x="646510" y="647012"/>
                </a:cubicBezTo>
                <a:cubicBezTo>
                  <a:pt x="604044" y="647012"/>
                  <a:pt x="572493" y="654056"/>
                  <a:pt x="551855" y="668145"/>
                </a:cubicBezTo>
                <a:cubicBezTo>
                  <a:pt x="531218" y="682234"/>
                  <a:pt x="520899" y="700590"/>
                  <a:pt x="520899" y="723212"/>
                </a:cubicBezTo>
                <a:cubicBezTo>
                  <a:pt x="520899" y="735912"/>
                  <a:pt x="525364" y="745734"/>
                  <a:pt x="534293" y="752680"/>
                </a:cubicBezTo>
                <a:cubicBezTo>
                  <a:pt x="543223" y="759625"/>
                  <a:pt x="553046" y="763097"/>
                  <a:pt x="563761" y="763097"/>
                </a:cubicBezTo>
                <a:lnTo>
                  <a:pt x="567333" y="763097"/>
                </a:lnTo>
                <a:lnTo>
                  <a:pt x="567333" y="760716"/>
                </a:lnTo>
                <a:cubicBezTo>
                  <a:pt x="567333" y="748413"/>
                  <a:pt x="570905" y="736904"/>
                  <a:pt x="578049" y="726188"/>
                </a:cubicBezTo>
                <a:cubicBezTo>
                  <a:pt x="585193" y="715473"/>
                  <a:pt x="593725" y="706245"/>
                  <a:pt x="603647" y="698506"/>
                </a:cubicBezTo>
                <a:cubicBezTo>
                  <a:pt x="613569" y="690767"/>
                  <a:pt x="623789" y="684615"/>
                  <a:pt x="634306" y="680051"/>
                </a:cubicBezTo>
                <a:cubicBezTo>
                  <a:pt x="644823" y="675487"/>
                  <a:pt x="653455" y="673205"/>
                  <a:pt x="660202" y="673205"/>
                </a:cubicBezTo>
                <a:cubicBezTo>
                  <a:pt x="672902" y="673205"/>
                  <a:pt x="683816" y="677273"/>
                  <a:pt x="692944" y="685409"/>
                </a:cubicBezTo>
                <a:cubicBezTo>
                  <a:pt x="702072" y="693545"/>
                  <a:pt x="708422" y="705154"/>
                  <a:pt x="711994" y="720235"/>
                </a:cubicBezTo>
                <a:lnTo>
                  <a:pt x="711994" y="839298"/>
                </a:lnTo>
                <a:lnTo>
                  <a:pt x="738783" y="839298"/>
                </a:lnTo>
                <a:lnTo>
                  <a:pt x="758429" y="867873"/>
                </a:lnTo>
                <a:lnTo>
                  <a:pt x="481608" y="867873"/>
                </a:lnTo>
                <a:lnTo>
                  <a:pt x="478036" y="867873"/>
                </a:lnTo>
                <a:lnTo>
                  <a:pt x="176808" y="867873"/>
                </a:lnTo>
                <a:lnTo>
                  <a:pt x="153591" y="867873"/>
                </a:lnTo>
                <a:lnTo>
                  <a:pt x="123230" y="867873"/>
                </a:lnTo>
                <a:cubicBezTo>
                  <a:pt x="115689" y="862316"/>
                  <a:pt x="110034" y="857951"/>
                  <a:pt x="106264" y="854776"/>
                </a:cubicBezTo>
                <a:cubicBezTo>
                  <a:pt x="102493" y="851601"/>
                  <a:pt x="99616" y="847830"/>
                  <a:pt x="97632" y="843465"/>
                </a:cubicBezTo>
                <a:close/>
                <a:moveTo>
                  <a:pt x="1563291" y="999437"/>
                </a:moveTo>
                <a:cubicBezTo>
                  <a:pt x="1547416" y="999437"/>
                  <a:pt x="1532632" y="997750"/>
                  <a:pt x="1518940" y="994376"/>
                </a:cubicBezTo>
                <a:cubicBezTo>
                  <a:pt x="1505248" y="991003"/>
                  <a:pt x="1491854" y="986042"/>
                  <a:pt x="1478757" y="979494"/>
                </a:cubicBezTo>
                <a:cubicBezTo>
                  <a:pt x="1465660" y="972945"/>
                  <a:pt x="1452464" y="965107"/>
                  <a:pt x="1439168" y="955979"/>
                </a:cubicBezTo>
                <a:cubicBezTo>
                  <a:pt x="1425873" y="946851"/>
                  <a:pt x="1411288" y="936333"/>
                  <a:pt x="1395413" y="924427"/>
                </a:cubicBezTo>
                <a:lnTo>
                  <a:pt x="1395413" y="900019"/>
                </a:lnTo>
                <a:cubicBezTo>
                  <a:pt x="1408113" y="908354"/>
                  <a:pt x="1420515" y="916192"/>
                  <a:pt x="1432620" y="923534"/>
                </a:cubicBezTo>
                <a:cubicBezTo>
                  <a:pt x="1444725" y="930876"/>
                  <a:pt x="1457028" y="937425"/>
                  <a:pt x="1469529" y="943180"/>
                </a:cubicBezTo>
                <a:cubicBezTo>
                  <a:pt x="1482031" y="948934"/>
                  <a:pt x="1494731" y="953399"/>
                  <a:pt x="1507629" y="956574"/>
                </a:cubicBezTo>
                <a:cubicBezTo>
                  <a:pt x="1520528" y="959749"/>
                  <a:pt x="1533922" y="961337"/>
                  <a:pt x="1547813" y="961337"/>
                </a:cubicBezTo>
                <a:cubicBezTo>
                  <a:pt x="1572816" y="961337"/>
                  <a:pt x="1595736" y="955979"/>
                  <a:pt x="1616571" y="945263"/>
                </a:cubicBezTo>
                <a:cubicBezTo>
                  <a:pt x="1637407" y="934548"/>
                  <a:pt x="1656755" y="917879"/>
                  <a:pt x="1674614" y="895257"/>
                </a:cubicBezTo>
                <a:lnTo>
                  <a:pt x="1656160" y="867873"/>
                </a:lnTo>
                <a:lnTo>
                  <a:pt x="1604963" y="867873"/>
                </a:lnTo>
                <a:lnTo>
                  <a:pt x="1599010" y="867873"/>
                </a:lnTo>
                <a:lnTo>
                  <a:pt x="1177528" y="867873"/>
                </a:lnTo>
                <a:lnTo>
                  <a:pt x="1170980" y="867873"/>
                </a:lnTo>
                <a:lnTo>
                  <a:pt x="903089" y="867873"/>
                </a:lnTo>
                <a:lnTo>
                  <a:pt x="879872" y="839298"/>
                </a:lnTo>
                <a:lnTo>
                  <a:pt x="931664" y="839298"/>
                </a:lnTo>
                <a:lnTo>
                  <a:pt x="931664" y="528544"/>
                </a:lnTo>
                <a:lnTo>
                  <a:pt x="948929" y="544618"/>
                </a:lnTo>
                <a:cubicBezTo>
                  <a:pt x="962819" y="588671"/>
                  <a:pt x="983655" y="621413"/>
                  <a:pt x="1011436" y="642844"/>
                </a:cubicBezTo>
                <a:cubicBezTo>
                  <a:pt x="1039217" y="664276"/>
                  <a:pt x="1071166" y="677769"/>
                  <a:pt x="1107282" y="683326"/>
                </a:cubicBezTo>
                <a:lnTo>
                  <a:pt x="1141214" y="724997"/>
                </a:lnTo>
                <a:lnTo>
                  <a:pt x="963216" y="822629"/>
                </a:lnTo>
                <a:lnTo>
                  <a:pt x="963216" y="839298"/>
                </a:lnTo>
                <a:lnTo>
                  <a:pt x="1148358" y="839298"/>
                </a:lnTo>
                <a:lnTo>
                  <a:pt x="1157883" y="839298"/>
                </a:lnTo>
                <a:lnTo>
                  <a:pt x="1576983" y="839298"/>
                </a:lnTo>
                <a:lnTo>
                  <a:pt x="1585318" y="839298"/>
                </a:lnTo>
                <a:lnTo>
                  <a:pt x="1650207" y="839298"/>
                </a:lnTo>
                <a:lnTo>
                  <a:pt x="1650207" y="529735"/>
                </a:lnTo>
                <a:lnTo>
                  <a:pt x="1681163" y="558310"/>
                </a:lnTo>
                <a:lnTo>
                  <a:pt x="1681163" y="839298"/>
                </a:lnTo>
                <a:lnTo>
                  <a:pt x="1721644" y="839298"/>
                </a:lnTo>
                <a:lnTo>
                  <a:pt x="1728788" y="839298"/>
                </a:lnTo>
                <a:lnTo>
                  <a:pt x="1771055" y="839298"/>
                </a:lnTo>
                <a:lnTo>
                  <a:pt x="1771055" y="502351"/>
                </a:lnTo>
                <a:cubicBezTo>
                  <a:pt x="1761927" y="497985"/>
                  <a:pt x="1751013" y="491734"/>
                  <a:pt x="1738313" y="483598"/>
                </a:cubicBezTo>
                <a:cubicBezTo>
                  <a:pt x="1725613" y="475462"/>
                  <a:pt x="1711723" y="463060"/>
                  <a:pt x="1696641" y="446391"/>
                </a:cubicBezTo>
                <a:cubicBezTo>
                  <a:pt x="1693070" y="441232"/>
                  <a:pt x="1690688" y="437065"/>
                  <a:pt x="1689498" y="433890"/>
                </a:cubicBezTo>
                <a:cubicBezTo>
                  <a:pt x="1688307" y="430715"/>
                  <a:pt x="1687712" y="426548"/>
                  <a:pt x="1687712" y="421388"/>
                </a:cubicBezTo>
                <a:lnTo>
                  <a:pt x="1687712" y="411863"/>
                </a:lnTo>
                <a:cubicBezTo>
                  <a:pt x="1709937" y="428532"/>
                  <a:pt x="1727895" y="441629"/>
                  <a:pt x="1741587" y="451154"/>
                </a:cubicBezTo>
                <a:cubicBezTo>
                  <a:pt x="1755280" y="460679"/>
                  <a:pt x="1766690" y="468219"/>
                  <a:pt x="1775818" y="473776"/>
                </a:cubicBezTo>
                <a:cubicBezTo>
                  <a:pt x="1777405" y="467029"/>
                  <a:pt x="1779787" y="460282"/>
                  <a:pt x="1782962" y="453535"/>
                </a:cubicBezTo>
                <a:cubicBezTo>
                  <a:pt x="1786137" y="446788"/>
                  <a:pt x="1790602" y="440537"/>
                  <a:pt x="1796356" y="434783"/>
                </a:cubicBezTo>
                <a:cubicBezTo>
                  <a:pt x="1802111" y="429028"/>
                  <a:pt x="1809056" y="424166"/>
                  <a:pt x="1817192" y="420198"/>
                </a:cubicBezTo>
                <a:cubicBezTo>
                  <a:pt x="1825328" y="416229"/>
                  <a:pt x="1834952" y="413848"/>
                  <a:pt x="1846065" y="413054"/>
                </a:cubicBezTo>
                <a:lnTo>
                  <a:pt x="1848446" y="413054"/>
                </a:lnTo>
                <a:cubicBezTo>
                  <a:pt x="1853605" y="413054"/>
                  <a:pt x="1859559" y="413848"/>
                  <a:pt x="1866305" y="415435"/>
                </a:cubicBezTo>
                <a:cubicBezTo>
                  <a:pt x="1873052" y="417023"/>
                  <a:pt x="1879402" y="419801"/>
                  <a:pt x="1885355" y="423769"/>
                </a:cubicBezTo>
                <a:cubicBezTo>
                  <a:pt x="1891309" y="427738"/>
                  <a:pt x="1896270" y="432798"/>
                  <a:pt x="1900238" y="438950"/>
                </a:cubicBezTo>
                <a:cubicBezTo>
                  <a:pt x="1904207" y="445101"/>
                  <a:pt x="1906191" y="452940"/>
                  <a:pt x="1906191" y="462465"/>
                </a:cubicBezTo>
                <a:cubicBezTo>
                  <a:pt x="1906191" y="468418"/>
                  <a:pt x="1904405" y="474569"/>
                  <a:pt x="1900834" y="480919"/>
                </a:cubicBezTo>
                <a:cubicBezTo>
                  <a:pt x="1897262" y="487269"/>
                  <a:pt x="1892003" y="492925"/>
                  <a:pt x="1885058" y="497886"/>
                </a:cubicBezTo>
                <a:cubicBezTo>
                  <a:pt x="1878112" y="502847"/>
                  <a:pt x="1869877" y="507014"/>
                  <a:pt x="1860352" y="510387"/>
                </a:cubicBezTo>
                <a:cubicBezTo>
                  <a:pt x="1850827" y="513761"/>
                  <a:pt x="1840111" y="515448"/>
                  <a:pt x="1828205" y="515448"/>
                </a:cubicBezTo>
                <a:cubicBezTo>
                  <a:pt x="1824633" y="515448"/>
                  <a:pt x="1821359" y="515348"/>
                  <a:pt x="1818382" y="515150"/>
                </a:cubicBezTo>
                <a:cubicBezTo>
                  <a:pt x="1815406" y="514951"/>
                  <a:pt x="1812727" y="514654"/>
                  <a:pt x="1810346" y="514257"/>
                </a:cubicBezTo>
                <a:cubicBezTo>
                  <a:pt x="1809552" y="514257"/>
                  <a:pt x="1808957" y="514158"/>
                  <a:pt x="1808560" y="513959"/>
                </a:cubicBezTo>
                <a:cubicBezTo>
                  <a:pt x="1808163" y="513761"/>
                  <a:pt x="1807568" y="513662"/>
                  <a:pt x="1806774" y="513662"/>
                </a:cubicBezTo>
                <a:lnTo>
                  <a:pt x="1802607" y="513066"/>
                </a:lnTo>
                <a:lnTo>
                  <a:pt x="1802607" y="595815"/>
                </a:lnTo>
                <a:lnTo>
                  <a:pt x="1811536" y="613674"/>
                </a:lnTo>
                <a:cubicBezTo>
                  <a:pt x="1817886" y="625580"/>
                  <a:pt x="1825228" y="636395"/>
                  <a:pt x="1833563" y="646119"/>
                </a:cubicBezTo>
                <a:cubicBezTo>
                  <a:pt x="1841897" y="655842"/>
                  <a:pt x="1851025" y="662688"/>
                  <a:pt x="1860947" y="666657"/>
                </a:cubicBezTo>
                <a:cubicBezTo>
                  <a:pt x="1862535" y="659513"/>
                  <a:pt x="1865313" y="652965"/>
                  <a:pt x="1869282" y="647012"/>
                </a:cubicBezTo>
                <a:cubicBezTo>
                  <a:pt x="1873250" y="641058"/>
                  <a:pt x="1877914" y="635998"/>
                  <a:pt x="1883271" y="631831"/>
                </a:cubicBezTo>
                <a:cubicBezTo>
                  <a:pt x="1888629" y="627664"/>
                  <a:pt x="1894384" y="624489"/>
                  <a:pt x="1900535" y="622306"/>
                </a:cubicBezTo>
                <a:cubicBezTo>
                  <a:pt x="1906687" y="620123"/>
                  <a:pt x="1912541" y="619032"/>
                  <a:pt x="1918097" y="619032"/>
                </a:cubicBezTo>
                <a:cubicBezTo>
                  <a:pt x="1932782" y="619032"/>
                  <a:pt x="1945283" y="623794"/>
                  <a:pt x="1955602" y="633319"/>
                </a:cubicBezTo>
                <a:cubicBezTo>
                  <a:pt x="1965921" y="642844"/>
                  <a:pt x="1971080" y="654155"/>
                  <a:pt x="1971080" y="667252"/>
                </a:cubicBezTo>
                <a:cubicBezTo>
                  <a:pt x="1971080" y="672412"/>
                  <a:pt x="1969989" y="678166"/>
                  <a:pt x="1967806" y="684516"/>
                </a:cubicBezTo>
                <a:cubicBezTo>
                  <a:pt x="1965623" y="690866"/>
                  <a:pt x="1962051" y="696720"/>
                  <a:pt x="1957090" y="702078"/>
                </a:cubicBezTo>
                <a:cubicBezTo>
                  <a:pt x="1952129" y="707436"/>
                  <a:pt x="1945878" y="712000"/>
                  <a:pt x="1938338" y="715770"/>
                </a:cubicBezTo>
                <a:cubicBezTo>
                  <a:pt x="1930797" y="719540"/>
                  <a:pt x="1921669" y="721426"/>
                  <a:pt x="1910953" y="721426"/>
                </a:cubicBezTo>
                <a:cubicBezTo>
                  <a:pt x="1906588" y="721426"/>
                  <a:pt x="1902321" y="721227"/>
                  <a:pt x="1898154" y="720830"/>
                </a:cubicBezTo>
                <a:cubicBezTo>
                  <a:pt x="1893987" y="720433"/>
                  <a:pt x="1889721" y="719640"/>
                  <a:pt x="1885355" y="718449"/>
                </a:cubicBezTo>
                <a:cubicBezTo>
                  <a:pt x="1883768" y="719640"/>
                  <a:pt x="1882577" y="721822"/>
                  <a:pt x="1881783" y="724997"/>
                </a:cubicBezTo>
                <a:cubicBezTo>
                  <a:pt x="1880989" y="728173"/>
                  <a:pt x="1880592" y="731744"/>
                  <a:pt x="1880592" y="735713"/>
                </a:cubicBezTo>
                <a:cubicBezTo>
                  <a:pt x="1880592" y="748016"/>
                  <a:pt x="1883867" y="758236"/>
                  <a:pt x="1890415" y="766372"/>
                </a:cubicBezTo>
                <a:cubicBezTo>
                  <a:pt x="1896964" y="774508"/>
                  <a:pt x="1905199" y="781155"/>
                  <a:pt x="1915121" y="786315"/>
                </a:cubicBezTo>
                <a:cubicBezTo>
                  <a:pt x="1925042" y="791474"/>
                  <a:pt x="1935758" y="795542"/>
                  <a:pt x="1947267" y="798519"/>
                </a:cubicBezTo>
                <a:cubicBezTo>
                  <a:pt x="1958777" y="801495"/>
                  <a:pt x="1969493" y="803976"/>
                  <a:pt x="1979414" y="805960"/>
                </a:cubicBezTo>
                <a:cubicBezTo>
                  <a:pt x="1984971" y="807151"/>
                  <a:pt x="1990428" y="808242"/>
                  <a:pt x="1995785" y="809234"/>
                </a:cubicBezTo>
                <a:cubicBezTo>
                  <a:pt x="2001143" y="810226"/>
                  <a:pt x="2006005" y="811516"/>
                  <a:pt x="2010371" y="813104"/>
                </a:cubicBezTo>
                <a:lnTo>
                  <a:pt x="2019896" y="839298"/>
                </a:lnTo>
                <a:lnTo>
                  <a:pt x="2024063" y="839298"/>
                </a:lnTo>
                <a:lnTo>
                  <a:pt x="2043708" y="867873"/>
                </a:lnTo>
                <a:lnTo>
                  <a:pt x="1748433" y="867873"/>
                </a:lnTo>
                <a:lnTo>
                  <a:pt x="1744266" y="867873"/>
                </a:lnTo>
                <a:lnTo>
                  <a:pt x="1682353" y="867873"/>
                </a:lnTo>
                <a:lnTo>
                  <a:pt x="1718072" y="913116"/>
                </a:lnTo>
                <a:cubicBezTo>
                  <a:pt x="1706563" y="928991"/>
                  <a:pt x="1695053" y="942386"/>
                  <a:pt x="1683544" y="953300"/>
                </a:cubicBezTo>
                <a:cubicBezTo>
                  <a:pt x="1672035" y="964214"/>
                  <a:pt x="1660029" y="973144"/>
                  <a:pt x="1647528" y="980089"/>
                </a:cubicBezTo>
                <a:cubicBezTo>
                  <a:pt x="1635026" y="987034"/>
                  <a:pt x="1621830" y="991995"/>
                  <a:pt x="1607939" y="994972"/>
                </a:cubicBezTo>
                <a:cubicBezTo>
                  <a:pt x="1594049" y="997948"/>
                  <a:pt x="1579166" y="999437"/>
                  <a:pt x="1563291" y="99943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25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81200" y="3793614"/>
            <a:ext cx="8595360" cy="6093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ছন্দে প্রমিত উচ্চারণে কবিতাংশটুকু আবৃত্তি করতে পারবে। </a:t>
            </a:r>
            <a:endParaRPr lang="en-US" sz="336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736745"/>
            <a:ext cx="8595360" cy="6093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 ব্যবহৃত </a:t>
            </a:r>
            <a:r>
              <a:rPr lang="bn-BD" sz="336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বিপরীত শব্দ  লিখতে 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5524702"/>
            <a:ext cx="8595360" cy="609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সম্পর্কিত প্রশ্নের উত্তর শুদ্ধভাবে লিখতে পারবে।</a:t>
            </a:r>
            <a:endParaRPr lang="en-US" sz="336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Super Mar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8485" r="11438"/>
          <a:stretch/>
        </p:blipFill>
        <p:spPr>
          <a:xfrm>
            <a:off x="4160519" y="899159"/>
            <a:ext cx="3870961" cy="1234441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3169084" y="762655"/>
            <a:ext cx="5943600" cy="1607835"/>
          </a:xfrm>
          <a:custGeom>
            <a:avLst/>
            <a:gdLst/>
            <a:ahLst/>
            <a:cxnLst/>
            <a:rect l="l" t="t" r="r" b="b"/>
            <a:pathLst>
              <a:path w="5943600" h="1607835">
                <a:moveTo>
                  <a:pt x="2322343" y="592962"/>
                </a:moveTo>
                <a:lnTo>
                  <a:pt x="2322194" y="593584"/>
                </a:lnTo>
                <a:cubicBezTo>
                  <a:pt x="2319858" y="593584"/>
                  <a:pt x="2318824" y="593718"/>
                  <a:pt x="2319093" y="593987"/>
                </a:cubicBezTo>
                <a:cubicBezTo>
                  <a:pt x="2319361" y="594256"/>
                  <a:pt x="2318732" y="594390"/>
                  <a:pt x="2317206" y="594390"/>
                </a:cubicBezTo>
                <a:close/>
                <a:moveTo>
                  <a:pt x="2977253" y="524813"/>
                </a:moveTo>
                <a:lnTo>
                  <a:pt x="3007514" y="579656"/>
                </a:lnTo>
                <a:lnTo>
                  <a:pt x="3012835" y="579656"/>
                </a:lnTo>
                <a:lnTo>
                  <a:pt x="3019038" y="602588"/>
                </a:lnTo>
                <a:cubicBezTo>
                  <a:pt x="3046297" y="606877"/>
                  <a:pt x="3067465" y="611081"/>
                  <a:pt x="3082540" y="615199"/>
                </a:cubicBezTo>
                <a:cubicBezTo>
                  <a:pt x="3097615" y="619317"/>
                  <a:pt x="3110345" y="624039"/>
                  <a:pt x="3120730" y="629364"/>
                </a:cubicBezTo>
                <a:cubicBezTo>
                  <a:pt x="3131116" y="634689"/>
                  <a:pt x="3140028" y="640949"/>
                  <a:pt x="3147468" y="648146"/>
                </a:cubicBezTo>
                <a:cubicBezTo>
                  <a:pt x="3154907" y="655342"/>
                  <a:pt x="3162106" y="662019"/>
                  <a:pt x="3169063" y="668175"/>
                </a:cubicBezTo>
                <a:lnTo>
                  <a:pt x="3037442" y="760556"/>
                </a:lnTo>
                <a:lnTo>
                  <a:pt x="3095918" y="841747"/>
                </a:lnTo>
                <a:cubicBezTo>
                  <a:pt x="3124857" y="844023"/>
                  <a:pt x="3149260" y="848905"/>
                  <a:pt x="3169127" y="856391"/>
                </a:cubicBezTo>
                <a:cubicBezTo>
                  <a:pt x="3188994" y="863878"/>
                  <a:pt x="3206453" y="873366"/>
                  <a:pt x="3221502" y="884855"/>
                </a:cubicBezTo>
                <a:cubicBezTo>
                  <a:pt x="3236551" y="896345"/>
                  <a:pt x="3249840" y="909828"/>
                  <a:pt x="3261368" y="925303"/>
                </a:cubicBezTo>
                <a:cubicBezTo>
                  <a:pt x="3272896" y="940779"/>
                  <a:pt x="3283695" y="957751"/>
                  <a:pt x="3293765" y="976220"/>
                </a:cubicBezTo>
                <a:lnTo>
                  <a:pt x="3334757" y="995482"/>
                </a:lnTo>
                <a:lnTo>
                  <a:pt x="3334757" y="665604"/>
                </a:lnTo>
                <a:lnTo>
                  <a:pt x="3364890" y="665604"/>
                </a:lnTo>
                <a:cubicBezTo>
                  <a:pt x="3370227" y="665604"/>
                  <a:pt x="3376040" y="666772"/>
                  <a:pt x="3382329" y="669109"/>
                </a:cubicBezTo>
                <a:cubicBezTo>
                  <a:pt x="3388617" y="671445"/>
                  <a:pt x="3394213" y="674610"/>
                  <a:pt x="3399116" y="678605"/>
                </a:cubicBezTo>
                <a:cubicBezTo>
                  <a:pt x="3404018" y="682600"/>
                  <a:pt x="3408024" y="687161"/>
                  <a:pt x="3411132" y="692290"/>
                </a:cubicBezTo>
                <a:cubicBezTo>
                  <a:pt x="3414240" y="697419"/>
                  <a:pt x="3415794" y="702648"/>
                  <a:pt x="3415794" y="707977"/>
                </a:cubicBezTo>
                <a:lnTo>
                  <a:pt x="3415300" y="711605"/>
                </a:lnTo>
                <a:lnTo>
                  <a:pt x="3413789" y="709427"/>
                </a:lnTo>
                <a:cubicBezTo>
                  <a:pt x="3412081" y="708198"/>
                  <a:pt x="3409778" y="707342"/>
                  <a:pt x="3406879" y="706858"/>
                </a:cubicBezTo>
                <a:cubicBezTo>
                  <a:pt x="3401081" y="705890"/>
                  <a:pt x="3395833" y="705406"/>
                  <a:pt x="3391135" y="705406"/>
                </a:cubicBezTo>
                <a:cubicBezTo>
                  <a:pt x="3375804" y="705406"/>
                  <a:pt x="3363666" y="710689"/>
                  <a:pt x="3354722" y="721253"/>
                </a:cubicBezTo>
                <a:cubicBezTo>
                  <a:pt x="3345777" y="731817"/>
                  <a:pt x="3341305" y="743175"/>
                  <a:pt x="3341305" y="755325"/>
                </a:cubicBezTo>
                <a:cubicBezTo>
                  <a:pt x="3341305" y="760953"/>
                  <a:pt x="3342226" y="767162"/>
                  <a:pt x="3344068" y="773954"/>
                </a:cubicBezTo>
                <a:cubicBezTo>
                  <a:pt x="3345910" y="780745"/>
                  <a:pt x="3349154" y="787091"/>
                  <a:pt x="3353801" y="792992"/>
                </a:cubicBezTo>
                <a:cubicBezTo>
                  <a:pt x="3358448" y="798892"/>
                  <a:pt x="3364212" y="803880"/>
                  <a:pt x="3371093" y="807956"/>
                </a:cubicBezTo>
                <a:cubicBezTo>
                  <a:pt x="3377974" y="812032"/>
                  <a:pt x="3386782" y="814069"/>
                  <a:pt x="3397517" y="814069"/>
                </a:cubicBezTo>
                <a:cubicBezTo>
                  <a:pt x="3405873" y="814069"/>
                  <a:pt x="3414225" y="812364"/>
                  <a:pt x="3422572" y="808953"/>
                </a:cubicBezTo>
                <a:cubicBezTo>
                  <a:pt x="3430920" y="805543"/>
                  <a:pt x="3438468" y="799839"/>
                  <a:pt x="3445217" y="791841"/>
                </a:cubicBezTo>
                <a:cubicBezTo>
                  <a:pt x="3451966" y="783843"/>
                  <a:pt x="3457207" y="773794"/>
                  <a:pt x="3460942" y="761695"/>
                </a:cubicBezTo>
                <a:cubicBezTo>
                  <a:pt x="3464677" y="749595"/>
                  <a:pt x="3466544" y="734900"/>
                  <a:pt x="3466544" y="717608"/>
                </a:cubicBezTo>
                <a:cubicBezTo>
                  <a:pt x="3466544" y="705602"/>
                  <a:pt x="3463683" y="692282"/>
                  <a:pt x="3457962" y="677646"/>
                </a:cubicBezTo>
                <a:cubicBezTo>
                  <a:pt x="3452241" y="663010"/>
                  <a:pt x="3442802" y="649199"/>
                  <a:pt x="3429645" y="636213"/>
                </a:cubicBezTo>
                <a:cubicBezTo>
                  <a:pt x="3416488" y="623227"/>
                  <a:pt x="3399190" y="612464"/>
                  <a:pt x="3377750" y="603925"/>
                </a:cubicBezTo>
                <a:cubicBezTo>
                  <a:pt x="3356310" y="595385"/>
                  <a:pt x="3330122" y="591116"/>
                  <a:pt x="3299188" y="591116"/>
                </a:cubicBezTo>
                <a:cubicBezTo>
                  <a:pt x="3298122" y="591116"/>
                  <a:pt x="3296470" y="591116"/>
                  <a:pt x="3294232" y="591116"/>
                </a:cubicBezTo>
                <a:cubicBezTo>
                  <a:pt x="3291994" y="591116"/>
                  <a:pt x="3290341" y="591380"/>
                  <a:pt x="3289276" y="591909"/>
                </a:cubicBezTo>
                <a:cubicBezTo>
                  <a:pt x="3289071" y="591909"/>
                  <a:pt x="3288165" y="592043"/>
                  <a:pt x="3286558" y="592311"/>
                </a:cubicBezTo>
                <a:cubicBezTo>
                  <a:pt x="3284951" y="592580"/>
                  <a:pt x="3281099" y="592714"/>
                  <a:pt x="3275002" y="592714"/>
                </a:cubicBezTo>
                <a:lnTo>
                  <a:pt x="3275002" y="880833"/>
                </a:lnTo>
                <a:cubicBezTo>
                  <a:pt x="3275574" y="869714"/>
                  <a:pt x="3270760" y="858502"/>
                  <a:pt x="3260562" y="847195"/>
                </a:cubicBezTo>
                <a:cubicBezTo>
                  <a:pt x="3250365" y="835889"/>
                  <a:pt x="3239457" y="825642"/>
                  <a:pt x="3227839" y="816455"/>
                </a:cubicBezTo>
                <a:cubicBezTo>
                  <a:pt x="3216222" y="807267"/>
                  <a:pt x="3203170" y="798357"/>
                  <a:pt x="3188683" y="789724"/>
                </a:cubicBezTo>
                <a:cubicBezTo>
                  <a:pt x="3174196" y="781091"/>
                  <a:pt x="3159744" y="774536"/>
                  <a:pt x="3145325" y="770059"/>
                </a:cubicBezTo>
                <a:lnTo>
                  <a:pt x="3248054" y="705163"/>
                </a:lnTo>
                <a:cubicBezTo>
                  <a:pt x="3231666" y="677128"/>
                  <a:pt x="3213289" y="651454"/>
                  <a:pt x="3192923" y="628142"/>
                </a:cubicBezTo>
                <a:cubicBezTo>
                  <a:pt x="3172557" y="604831"/>
                  <a:pt x="3151874" y="588668"/>
                  <a:pt x="3130873" y="579656"/>
                </a:cubicBezTo>
                <a:lnTo>
                  <a:pt x="3503031" y="579656"/>
                </a:lnTo>
                <a:lnTo>
                  <a:pt x="3516131" y="579656"/>
                </a:lnTo>
                <a:lnTo>
                  <a:pt x="3822690" y="579656"/>
                </a:lnTo>
                <a:lnTo>
                  <a:pt x="3822690" y="638990"/>
                </a:lnTo>
                <a:lnTo>
                  <a:pt x="3810156" y="623493"/>
                </a:lnTo>
                <a:cubicBezTo>
                  <a:pt x="3799813" y="612277"/>
                  <a:pt x="3786000" y="606668"/>
                  <a:pt x="3768716" y="606668"/>
                </a:cubicBezTo>
                <a:cubicBezTo>
                  <a:pt x="3755841" y="606668"/>
                  <a:pt x="3744605" y="611140"/>
                  <a:pt x="3735009" y="620085"/>
                </a:cubicBezTo>
                <a:cubicBezTo>
                  <a:pt x="3725412" y="629029"/>
                  <a:pt x="3720106" y="639879"/>
                  <a:pt x="3719091" y="652635"/>
                </a:cubicBezTo>
                <a:cubicBezTo>
                  <a:pt x="3707700" y="633339"/>
                  <a:pt x="3693991" y="620172"/>
                  <a:pt x="3677966" y="613133"/>
                </a:cubicBezTo>
                <a:cubicBezTo>
                  <a:pt x="3661940" y="606095"/>
                  <a:pt x="3645856" y="602575"/>
                  <a:pt x="3629716" y="602575"/>
                </a:cubicBezTo>
                <a:cubicBezTo>
                  <a:pt x="3614240" y="602575"/>
                  <a:pt x="3599548" y="605619"/>
                  <a:pt x="3585641" y="611707"/>
                </a:cubicBezTo>
                <a:cubicBezTo>
                  <a:pt x="3571734" y="617795"/>
                  <a:pt x="3559578" y="626337"/>
                  <a:pt x="3549171" y="637332"/>
                </a:cubicBezTo>
                <a:cubicBezTo>
                  <a:pt x="3538764" y="648327"/>
                  <a:pt x="3530453" y="661317"/>
                  <a:pt x="3524237" y="676303"/>
                </a:cubicBezTo>
                <a:cubicBezTo>
                  <a:pt x="3518021" y="691288"/>
                  <a:pt x="3514913" y="707952"/>
                  <a:pt x="3514913" y="726292"/>
                </a:cubicBezTo>
                <a:cubicBezTo>
                  <a:pt x="3514913" y="747669"/>
                  <a:pt x="3518053" y="766766"/>
                  <a:pt x="3524333" y="783585"/>
                </a:cubicBezTo>
                <a:cubicBezTo>
                  <a:pt x="3530613" y="800403"/>
                  <a:pt x="3539189" y="814528"/>
                  <a:pt x="3550060" y="825958"/>
                </a:cubicBezTo>
                <a:cubicBezTo>
                  <a:pt x="3560931" y="837388"/>
                  <a:pt x="3573146" y="846125"/>
                  <a:pt x="3586703" y="852171"/>
                </a:cubicBezTo>
                <a:cubicBezTo>
                  <a:pt x="3600260" y="858216"/>
                  <a:pt x="3614675" y="861239"/>
                  <a:pt x="3629946" y="861239"/>
                </a:cubicBezTo>
                <a:cubicBezTo>
                  <a:pt x="3652823" y="861239"/>
                  <a:pt x="3671157" y="854980"/>
                  <a:pt x="3684949" y="842463"/>
                </a:cubicBezTo>
                <a:cubicBezTo>
                  <a:pt x="3698741" y="829946"/>
                  <a:pt x="3705636" y="814798"/>
                  <a:pt x="3705636" y="797021"/>
                </a:cubicBezTo>
                <a:cubicBezTo>
                  <a:pt x="3705636" y="782755"/>
                  <a:pt x="3700891" y="769019"/>
                  <a:pt x="3691401" y="755811"/>
                </a:cubicBezTo>
                <a:cubicBezTo>
                  <a:pt x="3681911" y="742604"/>
                  <a:pt x="3667280" y="736000"/>
                  <a:pt x="3647506" y="736000"/>
                </a:cubicBezTo>
                <a:cubicBezTo>
                  <a:pt x="3631638" y="736000"/>
                  <a:pt x="3617851" y="740728"/>
                  <a:pt x="3606144" y="750184"/>
                </a:cubicBezTo>
                <a:cubicBezTo>
                  <a:pt x="3594437" y="759640"/>
                  <a:pt x="3588583" y="772566"/>
                  <a:pt x="3588583" y="788963"/>
                </a:cubicBezTo>
                <a:cubicBezTo>
                  <a:pt x="3583314" y="786575"/>
                  <a:pt x="3578449" y="780692"/>
                  <a:pt x="3573990" y="771313"/>
                </a:cubicBezTo>
                <a:cubicBezTo>
                  <a:pt x="3569531" y="761934"/>
                  <a:pt x="3567301" y="752891"/>
                  <a:pt x="3567301" y="744185"/>
                </a:cubicBezTo>
                <a:cubicBezTo>
                  <a:pt x="3567301" y="723585"/>
                  <a:pt x="3574173" y="707248"/>
                  <a:pt x="3587918" y="695174"/>
                </a:cubicBezTo>
                <a:cubicBezTo>
                  <a:pt x="3601663" y="683101"/>
                  <a:pt x="3619594" y="677064"/>
                  <a:pt x="3641712" y="677064"/>
                </a:cubicBezTo>
                <a:cubicBezTo>
                  <a:pt x="3656353" y="677064"/>
                  <a:pt x="3671790" y="683084"/>
                  <a:pt x="3688025" y="695123"/>
                </a:cubicBezTo>
                <a:cubicBezTo>
                  <a:pt x="3704260" y="707163"/>
                  <a:pt x="3716661" y="727622"/>
                  <a:pt x="3725231" y="756502"/>
                </a:cubicBezTo>
                <a:lnTo>
                  <a:pt x="3767028" y="777183"/>
                </a:lnTo>
                <a:cubicBezTo>
                  <a:pt x="3767028" y="769390"/>
                  <a:pt x="3766892" y="762972"/>
                  <a:pt x="3766619" y="757928"/>
                </a:cubicBezTo>
                <a:cubicBezTo>
                  <a:pt x="3766346" y="752885"/>
                  <a:pt x="3766210" y="748282"/>
                  <a:pt x="3766210" y="744121"/>
                </a:cubicBezTo>
                <a:lnTo>
                  <a:pt x="3766210" y="732073"/>
                </a:lnTo>
                <a:cubicBezTo>
                  <a:pt x="3766210" y="711601"/>
                  <a:pt x="3768744" y="698751"/>
                  <a:pt x="3773813" y="693524"/>
                </a:cubicBezTo>
                <a:cubicBezTo>
                  <a:pt x="3778882" y="688298"/>
                  <a:pt x="3783331" y="685684"/>
                  <a:pt x="3787159" y="685684"/>
                </a:cubicBezTo>
                <a:cubicBezTo>
                  <a:pt x="3790715" y="685684"/>
                  <a:pt x="3794507" y="687155"/>
                  <a:pt x="3798536" y="690097"/>
                </a:cubicBezTo>
                <a:cubicBezTo>
                  <a:pt x="3802565" y="693038"/>
                  <a:pt x="3806440" y="696969"/>
                  <a:pt x="3810162" y="701889"/>
                </a:cubicBezTo>
                <a:cubicBezTo>
                  <a:pt x="3813884" y="706809"/>
                  <a:pt x="3816902" y="711563"/>
                  <a:pt x="3819217" y="716150"/>
                </a:cubicBezTo>
                <a:cubicBezTo>
                  <a:pt x="3821532" y="720737"/>
                  <a:pt x="3822690" y="724173"/>
                  <a:pt x="3822690" y="726459"/>
                </a:cubicBezTo>
                <a:lnTo>
                  <a:pt x="3822690" y="954119"/>
                </a:lnTo>
                <a:lnTo>
                  <a:pt x="3882444" y="997119"/>
                </a:lnTo>
                <a:lnTo>
                  <a:pt x="3882444" y="579656"/>
                </a:lnTo>
                <a:lnTo>
                  <a:pt x="3949860" y="579656"/>
                </a:lnTo>
                <a:lnTo>
                  <a:pt x="3917425" y="524813"/>
                </a:lnTo>
                <a:lnTo>
                  <a:pt x="3483695" y="524813"/>
                </a:lnTo>
                <a:lnTo>
                  <a:pt x="3472770" y="524813"/>
                </a:lnTo>
                <a:close/>
                <a:moveTo>
                  <a:pt x="2496482" y="447050"/>
                </a:moveTo>
                <a:lnTo>
                  <a:pt x="2496482" y="843451"/>
                </a:lnTo>
                <a:lnTo>
                  <a:pt x="2490541" y="831828"/>
                </a:lnTo>
                <a:cubicBezTo>
                  <a:pt x="2482292" y="821055"/>
                  <a:pt x="2472968" y="810895"/>
                  <a:pt x="2462570" y="801350"/>
                </a:cubicBezTo>
                <a:cubicBezTo>
                  <a:pt x="2452172" y="791804"/>
                  <a:pt x="2439859" y="782864"/>
                  <a:pt x="2425633" y="774529"/>
                </a:cubicBezTo>
                <a:cubicBezTo>
                  <a:pt x="2411406" y="766195"/>
                  <a:pt x="2396610" y="761256"/>
                  <a:pt x="2381245" y="759712"/>
                </a:cubicBezTo>
                <a:cubicBezTo>
                  <a:pt x="2391213" y="760096"/>
                  <a:pt x="2400833" y="758103"/>
                  <a:pt x="2410106" y="753733"/>
                </a:cubicBezTo>
                <a:cubicBezTo>
                  <a:pt x="2419378" y="749363"/>
                  <a:pt x="2426227" y="745516"/>
                  <a:pt x="2430653" y="742190"/>
                </a:cubicBezTo>
                <a:cubicBezTo>
                  <a:pt x="2446666" y="727286"/>
                  <a:pt x="2457821" y="711788"/>
                  <a:pt x="2464117" y="695699"/>
                </a:cubicBezTo>
                <a:cubicBezTo>
                  <a:pt x="2470414" y="679609"/>
                  <a:pt x="2473563" y="663349"/>
                  <a:pt x="2473563" y="646918"/>
                </a:cubicBezTo>
                <a:cubicBezTo>
                  <a:pt x="2473563" y="638272"/>
                  <a:pt x="2472407" y="627987"/>
                  <a:pt x="2470097" y="616062"/>
                </a:cubicBezTo>
                <a:cubicBezTo>
                  <a:pt x="2467786" y="604138"/>
                  <a:pt x="2463194" y="592582"/>
                  <a:pt x="2456322" y="581395"/>
                </a:cubicBezTo>
                <a:cubicBezTo>
                  <a:pt x="2449450" y="570208"/>
                  <a:pt x="2440141" y="559731"/>
                  <a:pt x="2428395" y="549964"/>
                </a:cubicBezTo>
                <a:cubicBezTo>
                  <a:pt x="2416650" y="540197"/>
                  <a:pt x="2398720" y="531996"/>
                  <a:pt x="2374607" y="525363"/>
                </a:cubicBezTo>
                <a:cubicBezTo>
                  <a:pt x="2361818" y="559876"/>
                  <a:pt x="2347857" y="581447"/>
                  <a:pt x="2332727" y="590076"/>
                </a:cubicBezTo>
                <a:lnTo>
                  <a:pt x="2322343" y="592962"/>
                </a:lnTo>
                <a:lnTo>
                  <a:pt x="2325405" y="580180"/>
                </a:lnTo>
                <a:cubicBezTo>
                  <a:pt x="2325405" y="565139"/>
                  <a:pt x="2320871" y="552151"/>
                  <a:pt x="2311802" y="541216"/>
                </a:cubicBezTo>
                <a:cubicBezTo>
                  <a:pt x="2302734" y="530280"/>
                  <a:pt x="2290040" y="524813"/>
                  <a:pt x="2273720" y="524813"/>
                </a:cubicBezTo>
                <a:cubicBezTo>
                  <a:pt x="2265688" y="524813"/>
                  <a:pt x="2257773" y="526524"/>
                  <a:pt x="2249976" y="529948"/>
                </a:cubicBezTo>
                <a:cubicBezTo>
                  <a:pt x="2242178" y="533371"/>
                  <a:pt x="2235312" y="537895"/>
                  <a:pt x="2229378" y="543518"/>
                </a:cubicBezTo>
                <a:cubicBezTo>
                  <a:pt x="2223443" y="549141"/>
                  <a:pt x="2218455" y="555826"/>
                  <a:pt x="2214413" y="563573"/>
                </a:cubicBezTo>
                <a:cubicBezTo>
                  <a:pt x="2210372" y="571319"/>
                  <a:pt x="2208351" y="579873"/>
                  <a:pt x="2208351" y="589235"/>
                </a:cubicBezTo>
                <a:cubicBezTo>
                  <a:pt x="2208351" y="600439"/>
                  <a:pt x="2209990" y="610957"/>
                  <a:pt x="2213269" y="620788"/>
                </a:cubicBezTo>
                <a:cubicBezTo>
                  <a:pt x="2216547" y="630619"/>
                  <a:pt x="2221787" y="639291"/>
                  <a:pt x="2228988" y="646803"/>
                </a:cubicBezTo>
                <a:cubicBezTo>
                  <a:pt x="2236188" y="654315"/>
                  <a:pt x="2245384" y="660281"/>
                  <a:pt x="2256575" y="664702"/>
                </a:cubicBezTo>
                <a:cubicBezTo>
                  <a:pt x="2267767" y="669123"/>
                  <a:pt x="2281181" y="671334"/>
                  <a:pt x="2296819" y="671334"/>
                </a:cubicBezTo>
                <a:cubicBezTo>
                  <a:pt x="2317598" y="671334"/>
                  <a:pt x="2337902" y="666802"/>
                  <a:pt x="2357731" y="657738"/>
                </a:cubicBezTo>
                <a:cubicBezTo>
                  <a:pt x="2377560" y="648675"/>
                  <a:pt x="2396776" y="632338"/>
                  <a:pt x="2415381" y="608727"/>
                </a:cubicBezTo>
                <a:cubicBezTo>
                  <a:pt x="2414785" y="610876"/>
                  <a:pt x="2415055" y="613087"/>
                  <a:pt x="2416194" y="615359"/>
                </a:cubicBezTo>
                <a:cubicBezTo>
                  <a:pt x="2417332" y="617631"/>
                  <a:pt x="2417901" y="620451"/>
                  <a:pt x="2417901" y="623819"/>
                </a:cubicBezTo>
                <a:cubicBezTo>
                  <a:pt x="2417901" y="632969"/>
                  <a:pt x="2415362" y="641900"/>
                  <a:pt x="2410285" y="650614"/>
                </a:cubicBezTo>
                <a:cubicBezTo>
                  <a:pt x="2405207" y="659329"/>
                  <a:pt x="2398388" y="667740"/>
                  <a:pt x="2389827" y="675849"/>
                </a:cubicBezTo>
                <a:cubicBezTo>
                  <a:pt x="2385317" y="680385"/>
                  <a:pt x="2380077" y="684934"/>
                  <a:pt x="2374108" y="689496"/>
                </a:cubicBezTo>
                <a:cubicBezTo>
                  <a:pt x="2368140" y="694057"/>
                  <a:pt x="2360532" y="698406"/>
                  <a:pt x="2351285" y="702541"/>
                </a:cubicBezTo>
                <a:cubicBezTo>
                  <a:pt x="2342038" y="706677"/>
                  <a:pt x="2331580" y="710149"/>
                  <a:pt x="2319911" y="712959"/>
                </a:cubicBezTo>
                <a:cubicBezTo>
                  <a:pt x="2308242" y="715768"/>
                  <a:pt x="2294935" y="717173"/>
                  <a:pt x="2279987" y="717173"/>
                </a:cubicBezTo>
                <a:cubicBezTo>
                  <a:pt x="2272672" y="717173"/>
                  <a:pt x="2265403" y="716932"/>
                  <a:pt x="2258181" y="716450"/>
                </a:cubicBezTo>
                <a:cubicBezTo>
                  <a:pt x="2250959" y="715969"/>
                  <a:pt x="2238642" y="714602"/>
                  <a:pt x="2221231" y="712351"/>
                </a:cubicBezTo>
                <a:lnTo>
                  <a:pt x="2278824" y="805577"/>
                </a:lnTo>
                <a:lnTo>
                  <a:pt x="2300042" y="805577"/>
                </a:lnTo>
                <a:cubicBezTo>
                  <a:pt x="2318818" y="805577"/>
                  <a:pt x="2337796" y="807907"/>
                  <a:pt x="2356976" y="812567"/>
                </a:cubicBezTo>
                <a:cubicBezTo>
                  <a:pt x="2376157" y="817226"/>
                  <a:pt x="2394852" y="825702"/>
                  <a:pt x="2413060" y="837993"/>
                </a:cubicBezTo>
                <a:cubicBezTo>
                  <a:pt x="2431269" y="850284"/>
                  <a:pt x="2448838" y="867352"/>
                  <a:pt x="2465767" y="889197"/>
                </a:cubicBezTo>
                <a:cubicBezTo>
                  <a:pt x="2482697" y="911043"/>
                  <a:pt x="2498793" y="939654"/>
                  <a:pt x="2514056" y="975031"/>
                </a:cubicBezTo>
                <a:lnTo>
                  <a:pt x="2555418" y="996300"/>
                </a:lnTo>
                <a:lnTo>
                  <a:pt x="2555418" y="579656"/>
                </a:lnTo>
                <a:lnTo>
                  <a:pt x="2616081" y="579656"/>
                </a:lnTo>
                <a:lnTo>
                  <a:pt x="2621235" y="579656"/>
                </a:lnTo>
                <a:lnTo>
                  <a:pt x="2878747" y="579656"/>
                </a:lnTo>
                <a:lnTo>
                  <a:pt x="2878747" y="793503"/>
                </a:lnTo>
                <a:cubicBezTo>
                  <a:pt x="2878952" y="776066"/>
                  <a:pt x="2872284" y="760309"/>
                  <a:pt x="2858744" y="746232"/>
                </a:cubicBezTo>
                <a:cubicBezTo>
                  <a:pt x="2845204" y="732154"/>
                  <a:pt x="2831237" y="720746"/>
                  <a:pt x="2816844" y="712006"/>
                </a:cubicBezTo>
                <a:cubicBezTo>
                  <a:pt x="2802451" y="703266"/>
                  <a:pt x="2788231" y="696895"/>
                  <a:pt x="2774183" y="692891"/>
                </a:cubicBezTo>
                <a:cubicBezTo>
                  <a:pt x="2760136" y="688888"/>
                  <a:pt x="2747412" y="686887"/>
                  <a:pt x="2736012" y="686887"/>
                </a:cubicBezTo>
                <a:cubicBezTo>
                  <a:pt x="2721883" y="686887"/>
                  <a:pt x="2708518" y="688745"/>
                  <a:pt x="2695916" y="692463"/>
                </a:cubicBezTo>
                <a:cubicBezTo>
                  <a:pt x="2683313" y="696180"/>
                  <a:pt x="2671981" y="701883"/>
                  <a:pt x="2661920" y="709569"/>
                </a:cubicBezTo>
                <a:cubicBezTo>
                  <a:pt x="2651859" y="717256"/>
                  <a:pt x="2643871" y="726855"/>
                  <a:pt x="2637958" y="738366"/>
                </a:cubicBezTo>
                <a:cubicBezTo>
                  <a:pt x="2632045" y="749877"/>
                  <a:pt x="2629088" y="762969"/>
                  <a:pt x="2629088" y="777644"/>
                </a:cubicBezTo>
                <a:cubicBezTo>
                  <a:pt x="2629088" y="788302"/>
                  <a:pt x="2630870" y="798374"/>
                  <a:pt x="2634434" y="807860"/>
                </a:cubicBezTo>
                <a:cubicBezTo>
                  <a:pt x="2637998" y="817346"/>
                  <a:pt x="2643234" y="825985"/>
                  <a:pt x="2650140" y="833779"/>
                </a:cubicBezTo>
                <a:cubicBezTo>
                  <a:pt x="2657047" y="841572"/>
                  <a:pt x="2665399" y="847688"/>
                  <a:pt x="2675196" y="852126"/>
                </a:cubicBezTo>
                <a:cubicBezTo>
                  <a:pt x="2684993" y="856564"/>
                  <a:pt x="2695933" y="858783"/>
                  <a:pt x="2708015" y="858783"/>
                </a:cubicBezTo>
                <a:cubicBezTo>
                  <a:pt x="2716277" y="858783"/>
                  <a:pt x="2724701" y="857103"/>
                  <a:pt x="2733288" y="853744"/>
                </a:cubicBezTo>
                <a:cubicBezTo>
                  <a:pt x="2741874" y="850384"/>
                  <a:pt x="2749718" y="845601"/>
                  <a:pt x="2756821" y="839394"/>
                </a:cubicBezTo>
                <a:cubicBezTo>
                  <a:pt x="2763924" y="833186"/>
                  <a:pt x="2769786" y="825627"/>
                  <a:pt x="2774407" y="816717"/>
                </a:cubicBezTo>
                <a:cubicBezTo>
                  <a:pt x="2779029" y="807807"/>
                  <a:pt x="2781339" y="798257"/>
                  <a:pt x="2781339" y="788068"/>
                </a:cubicBezTo>
                <a:cubicBezTo>
                  <a:pt x="2781339" y="782329"/>
                  <a:pt x="2780589" y="776314"/>
                  <a:pt x="2779088" y="770021"/>
                </a:cubicBezTo>
                <a:cubicBezTo>
                  <a:pt x="2777588" y="763728"/>
                  <a:pt x="2775124" y="760714"/>
                  <a:pt x="2771696" y="760979"/>
                </a:cubicBezTo>
                <a:cubicBezTo>
                  <a:pt x="2780743" y="762940"/>
                  <a:pt x="2793202" y="769968"/>
                  <a:pt x="2809074" y="782063"/>
                </a:cubicBezTo>
                <a:cubicBezTo>
                  <a:pt x="2824947" y="794158"/>
                  <a:pt x="2839502" y="809802"/>
                  <a:pt x="2852739" y="828995"/>
                </a:cubicBezTo>
                <a:cubicBezTo>
                  <a:pt x="2865977" y="848189"/>
                  <a:pt x="2876622" y="869727"/>
                  <a:pt x="2884676" y="893610"/>
                </a:cubicBezTo>
                <a:cubicBezTo>
                  <a:pt x="2892729" y="917493"/>
                  <a:pt x="2896756" y="943039"/>
                  <a:pt x="2896756" y="970247"/>
                </a:cubicBezTo>
                <a:lnTo>
                  <a:pt x="2938502" y="997119"/>
                </a:lnTo>
                <a:lnTo>
                  <a:pt x="2938502" y="579656"/>
                </a:lnTo>
                <a:lnTo>
                  <a:pt x="3005125" y="579656"/>
                </a:lnTo>
                <a:lnTo>
                  <a:pt x="2972677" y="524813"/>
                </a:lnTo>
                <a:lnTo>
                  <a:pt x="2588787" y="524813"/>
                </a:lnTo>
                <a:lnTo>
                  <a:pt x="2585807" y="524813"/>
                </a:lnTo>
                <a:lnTo>
                  <a:pt x="2553807" y="524813"/>
                </a:lnTo>
                <a:cubicBezTo>
                  <a:pt x="2553755" y="528948"/>
                  <a:pt x="2553572" y="529615"/>
                  <a:pt x="2553257" y="526814"/>
                </a:cubicBezTo>
                <a:cubicBezTo>
                  <a:pt x="2552941" y="524013"/>
                  <a:pt x="2552425" y="521543"/>
                  <a:pt x="2551709" y="519403"/>
                </a:cubicBezTo>
                <a:cubicBezTo>
                  <a:pt x="2548426" y="507892"/>
                  <a:pt x="2543507" y="494874"/>
                  <a:pt x="2536950" y="480349"/>
                </a:cubicBezTo>
                <a:cubicBezTo>
                  <a:pt x="2530393" y="465823"/>
                  <a:pt x="2516904" y="454724"/>
                  <a:pt x="2496482" y="447050"/>
                </a:cubicBezTo>
                <a:close/>
                <a:moveTo>
                  <a:pt x="1787221" y="347186"/>
                </a:moveTo>
                <a:cubicBezTo>
                  <a:pt x="1765419" y="347186"/>
                  <a:pt x="1744767" y="349280"/>
                  <a:pt x="1725267" y="353466"/>
                </a:cubicBezTo>
                <a:cubicBezTo>
                  <a:pt x="1705766" y="357653"/>
                  <a:pt x="1687212" y="364642"/>
                  <a:pt x="1669605" y="374435"/>
                </a:cubicBezTo>
                <a:cubicBezTo>
                  <a:pt x="1651998" y="384228"/>
                  <a:pt x="1635304" y="396615"/>
                  <a:pt x="1619526" y="411596"/>
                </a:cubicBezTo>
                <a:cubicBezTo>
                  <a:pt x="1603748" y="426578"/>
                  <a:pt x="1587357" y="446790"/>
                  <a:pt x="1570355" y="472233"/>
                </a:cubicBezTo>
                <a:lnTo>
                  <a:pt x="1618509" y="524813"/>
                </a:lnTo>
                <a:lnTo>
                  <a:pt x="1529427" y="524813"/>
                </a:lnTo>
                <a:lnTo>
                  <a:pt x="1559688" y="579656"/>
                </a:lnTo>
                <a:lnTo>
                  <a:pt x="1620108" y="579656"/>
                </a:lnTo>
                <a:lnTo>
                  <a:pt x="1620108" y="954170"/>
                </a:lnTo>
                <a:lnTo>
                  <a:pt x="1679044" y="997119"/>
                </a:lnTo>
                <a:lnTo>
                  <a:pt x="1679044" y="579656"/>
                </a:lnTo>
                <a:lnTo>
                  <a:pt x="1759918" y="579656"/>
                </a:lnTo>
                <a:lnTo>
                  <a:pt x="1777769" y="579656"/>
                </a:lnTo>
                <a:lnTo>
                  <a:pt x="1806857" y="579656"/>
                </a:lnTo>
                <a:cubicBezTo>
                  <a:pt x="1821173" y="579656"/>
                  <a:pt x="1833287" y="584497"/>
                  <a:pt x="1843200" y="594179"/>
                </a:cubicBezTo>
                <a:cubicBezTo>
                  <a:pt x="1853112" y="603861"/>
                  <a:pt x="1859939" y="613489"/>
                  <a:pt x="1863683" y="623065"/>
                </a:cubicBezTo>
                <a:cubicBezTo>
                  <a:pt x="1858933" y="624634"/>
                  <a:pt x="1851850" y="628991"/>
                  <a:pt x="1842432" y="636136"/>
                </a:cubicBezTo>
                <a:cubicBezTo>
                  <a:pt x="1833015" y="643281"/>
                  <a:pt x="1824366" y="651499"/>
                  <a:pt x="1816488" y="660789"/>
                </a:cubicBezTo>
                <a:cubicBezTo>
                  <a:pt x="1808609" y="670078"/>
                  <a:pt x="1801799" y="680044"/>
                  <a:pt x="1796056" y="690685"/>
                </a:cubicBezTo>
                <a:cubicBezTo>
                  <a:pt x="1790313" y="701326"/>
                  <a:pt x="1787442" y="712189"/>
                  <a:pt x="1787442" y="723274"/>
                </a:cubicBezTo>
                <a:cubicBezTo>
                  <a:pt x="1787442" y="743047"/>
                  <a:pt x="1792841" y="757380"/>
                  <a:pt x="1803640" y="766274"/>
                </a:cubicBezTo>
                <a:cubicBezTo>
                  <a:pt x="1814439" y="775167"/>
                  <a:pt x="1829423" y="779613"/>
                  <a:pt x="1848590" y="779613"/>
                </a:cubicBezTo>
                <a:cubicBezTo>
                  <a:pt x="1863700" y="779613"/>
                  <a:pt x="1877954" y="774225"/>
                  <a:pt x="1891354" y="763447"/>
                </a:cubicBezTo>
                <a:cubicBezTo>
                  <a:pt x="1904753" y="752669"/>
                  <a:pt x="1913009" y="742275"/>
                  <a:pt x="1916121" y="732265"/>
                </a:cubicBezTo>
                <a:cubicBezTo>
                  <a:pt x="1918031" y="742190"/>
                  <a:pt x="1925763" y="752162"/>
                  <a:pt x="1939316" y="762181"/>
                </a:cubicBezTo>
                <a:cubicBezTo>
                  <a:pt x="1952869" y="772200"/>
                  <a:pt x="1967839" y="777209"/>
                  <a:pt x="1984228" y="777209"/>
                </a:cubicBezTo>
                <a:cubicBezTo>
                  <a:pt x="1999021" y="777209"/>
                  <a:pt x="2011845" y="772104"/>
                  <a:pt x="2022700" y="761893"/>
                </a:cubicBezTo>
                <a:cubicBezTo>
                  <a:pt x="2033554" y="751682"/>
                  <a:pt x="2038981" y="739347"/>
                  <a:pt x="2038981" y="724885"/>
                </a:cubicBezTo>
                <a:cubicBezTo>
                  <a:pt x="2038981" y="699651"/>
                  <a:pt x="2024684" y="674316"/>
                  <a:pt x="1996089" y="648880"/>
                </a:cubicBezTo>
                <a:lnTo>
                  <a:pt x="1964083" y="624445"/>
                </a:lnTo>
                <a:lnTo>
                  <a:pt x="1964339" y="624427"/>
                </a:lnTo>
                <a:cubicBezTo>
                  <a:pt x="1964339" y="624960"/>
                  <a:pt x="1963802" y="624621"/>
                  <a:pt x="1962728" y="623410"/>
                </a:cubicBezTo>
                <a:lnTo>
                  <a:pt x="1964083" y="624445"/>
                </a:lnTo>
                <a:lnTo>
                  <a:pt x="1960441" y="624704"/>
                </a:lnTo>
                <a:lnTo>
                  <a:pt x="1950452" y="626778"/>
                </a:lnTo>
                <a:lnTo>
                  <a:pt x="1968242" y="614801"/>
                </a:lnTo>
                <a:cubicBezTo>
                  <a:pt x="1973487" y="611048"/>
                  <a:pt x="1977479" y="607917"/>
                  <a:pt x="1980218" y="605408"/>
                </a:cubicBezTo>
                <a:cubicBezTo>
                  <a:pt x="1985696" y="600390"/>
                  <a:pt x="1991731" y="597464"/>
                  <a:pt x="1998322" y="596628"/>
                </a:cubicBezTo>
                <a:cubicBezTo>
                  <a:pt x="2006312" y="597984"/>
                  <a:pt x="2014949" y="602818"/>
                  <a:pt x="2024234" y="611132"/>
                </a:cubicBezTo>
                <a:cubicBezTo>
                  <a:pt x="2033520" y="619445"/>
                  <a:pt x="2042206" y="628822"/>
                  <a:pt x="2050294" y="639263"/>
                </a:cubicBezTo>
                <a:cubicBezTo>
                  <a:pt x="2058381" y="649704"/>
                  <a:pt x="2064881" y="659710"/>
                  <a:pt x="2069792" y="669281"/>
                </a:cubicBezTo>
                <a:cubicBezTo>
                  <a:pt x="2074703" y="678852"/>
                  <a:pt x="2077159" y="685079"/>
                  <a:pt x="2077159" y="687961"/>
                </a:cubicBezTo>
                <a:lnTo>
                  <a:pt x="2077159" y="953377"/>
                </a:lnTo>
                <a:lnTo>
                  <a:pt x="2136914" y="997119"/>
                </a:lnTo>
                <a:lnTo>
                  <a:pt x="2136914" y="579656"/>
                </a:lnTo>
                <a:lnTo>
                  <a:pt x="2204329" y="579656"/>
                </a:lnTo>
                <a:lnTo>
                  <a:pt x="2169336" y="524813"/>
                </a:lnTo>
                <a:lnTo>
                  <a:pt x="2133473" y="524813"/>
                </a:lnTo>
                <a:cubicBezTo>
                  <a:pt x="2133473" y="524813"/>
                  <a:pt x="2133699" y="525789"/>
                  <a:pt x="2134151" y="527742"/>
                </a:cubicBezTo>
                <a:cubicBezTo>
                  <a:pt x="2133034" y="523870"/>
                  <a:pt x="2131390" y="518403"/>
                  <a:pt x="2129220" y="511339"/>
                </a:cubicBezTo>
                <a:cubicBezTo>
                  <a:pt x="2127051" y="504274"/>
                  <a:pt x="2124284" y="496971"/>
                  <a:pt x="2120920" y="489429"/>
                </a:cubicBezTo>
                <a:cubicBezTo>
                  <a:pt x="2117556" y="481888"/>
                  <a:pt x="2113416" y="474361"/>
                  <a:pt x="2108501" y="466849"/>
                </a:cubicBezTo>
                <a:cubicBezTo>
                  <a:pt x="2103585" y="459337"/>
                  <a:pt x="2093138" y="452464"/>
                  <a:pt x="2077159" y="446231"/>
                </a:cubicBezTo>
                <a:lnTo>
                  <a:pt x="2077159" y="592627"/>
                </a:lnTo>
                <a:lnTo>
                  <a:pt x="2071416" y="581709"/>
                </a:lnTo>
                <a:cubicBezTo>
                  <a:pt x="2063760" y="571856"/>
                  <a:pt x="2055325" y="562735"/>
                  <a:pt x="2046112" y="554345"/>
                </a:cubicBezTo>
                <a:cubicBezTo>
                  <a:pt x="2036899" y="545954"/>
                  <a:pt x="2026645" y="538935"/>
                  <a:pt x="2015352" y="533286"/>
                </a:cubicBezTo>
                <a:cubicBezTo>
                  <a:pt x="2004058" y="527637"/>
                  <a:pt x="1992076" y="524813"/>
                  <a:pt x="1979406" y="524813"/>
                </a:cubicBezTo>
                <a:cubicBezTo>
                  <a:pt x="1968654" y="524813"/>
                  <a:pt x="1955504" y="530144"/>
                  <a:pt x="1939955" y="540806"/>
                </a:cubicBezTo>
                <a:cubicBezTo>
                  <a:pt x="1924407" y="551469"/>
                  <a:pt x="1910306" y="568635"/>
                  <a:pt x="1897653" y="592305"/>
                </a:cubicBezTo>
                <a:cubicBezTo>
                  <a:pt x="1898139" y="587368"/>
                  <a:pt x="1895402" y="580636"/>
                  <a:pt x="1889441" y="572110"/>
                </a:cubicBezTo>
                <a:cubicBezTo>
                  <a:pt x="1883481" y="563583"/>
                  <a:pt x="1876598" y="555845"/>
                  <a:pt x="1868792" y="548896"/>
                </a:cubicBezTo>
                <a:cubicBezTo>
                  <a:pt x="1860986" y="541947"/>
                  <a:pt x="1852381" y="536196"/>
                  <a:pt x="1842976" y="531643"/>
                </a:cubicBezTo>
                <a:cubicBezTo>
                  <a:pt x="1833571" y="527089"/>
                  <a:pt x="1823940" y="524813"/>
                  <a:pt x="1814083" y="524813"/>
                </a:cubicBezTo>
                <a:lnTo>
                  <a:pt x="1743633" y="524813"/>
                </a:lnTo>
                <a:lnTo>
                  <a:pt x="1729657" y="524813"/>
                </a:lnTo>
                <a:lnTo>
                  <a:pt x="1666970" y="524813"/>
                </a:lnTo>
                <a:lnTo>
                  <a:pt x="1646123" y="496470"/>
                </a:lnTo>
                <a:cubicBezTo>
                  <a:pt x="1668317" y="469833"/>
                  <a:pt x="1692823" y="449617"/>
                  <a:pt x="1719639" y="435820"/>
                </a:cubicBezTo>
                <a:cubicBezTo>
                  <a:pt x="1746455" y="422024"/>
                  <a:pt x="1775936" y="415126"/>
                  <a:pt x="1808081" y="415126"/>
                </a:cubicBezTo>
                <a:cubicBezTo>
                  <a:pt x="1825808" y="415126"/>
                  <a:pt x="1843166" y="417218"/>
                  <a:pt x="1860155" y="421400"/>
                </a:cubicBezTo>
                <a:cubicBezTo>
                  <a:pt x="1877145" y="425582"/>
                  <a:pt x="1893912" y="431480"/>
                  <a:pt x="1910458" y="439095"/>
                </a:cubicBezTo>
                <a:cubicBezTo>
                  <a:pt x="1927004" y="446709"/>
                  <a:pt x="1943188" y="455314"/>
                  <a:pt x="1959009" y="464911"/>
                </a:cubicBezTo>
                <a:cubicBezTo>
                  <a:pt x="1974830" y="474508"/>
                  <a:pt x="1996008" y="485467"/>
                  <a:pt x="2022543" y="497788"/>
                </a:cubicBezTo>
                <a:lnTo>
                  <a:pt x="2022543" y="452908"/>
                </a:lnTo>
                <a:cubicBezTo>
                  <a:pt x="1999384" y="435548"/>
                  <a:pt x="1978558" y="420511"/>
                  <a:pt x="1960064" y="407798"/>
                </a:cubicBezTo>
                <a:cubicBezTo>
                  <a:pt x="1941570" y="395085"/>
                  <a:pt x="1923250" y="384173"/>
                  <a:pt x="1905106" y="375062"/>
                </a:cubicBezTo>
                <a:cubicBezTo>
                  <a:pt x="1886961" y="365951"/>
                  <a:pt x="1868307" y="359028"/>
                  <a:pt x="1849143" y="354291"/>
                </a:cubicBezTo>
                <a:cubicBezTo>
                  <a:pt x="1829980" y="349555"/>
                  <a:pt x="1809339" y="347186"/>
                  <a:pt x="1787221" y="347186"/>
                </a:cubicBezTo>
                <a:close/>
                <a:moveTo>
                  <a:pt x="0" y="0"/>
                </a:moveTo>
                <a:lnTo>
                  <a:pt x="5943600" y="0"/>
                </a:lnTo>
                <a:lnTo>
                  <a:pt x="5943600" y="1607835"/>
                </a:lnTo>
                <a:lnTo>
                  <a:pt x="0" y="16078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2796957"/>
            <a:ext cx="859536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কবির নাম সহ কবির পরিচয়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>
            <a:hlinkClick r:id="" action="ppaction://noaction"/>
          </p:cNvPr>
          <p:cNvSpPr/>
          <p:nvPr/>
        </p:nvSpPr>
        <p:spPr>
          <a:xfrm>
            <a:off x="990600" y="1295400"/>
            <a:ext cx="42672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48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3429000"/>
            <a:ext cx="62865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অবদানের জন্য তিনি বাংলা একাডেমি ও ইউনেস্কো পুরস্কার এবং একুশে পদক পেয়েছেন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737" y="2023348"/>
            <a:ext cx="75057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 হকের জন্ম ১৯২৪ সালের ২৩ এ মে ব্রাহ্মণ বাড়িয়া জেলার চাউড়ায় । তিনি বাংলা দেশের একজন বিশিষ্টকবি।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5135880"/>
            <a:ext cx="624078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১৯৯৩ সালে ৪ঠা মে তিনি মৃত্যুবরণ করেন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" y="4267201"/>
            <a:ext cx="33375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সানাউল হক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" y="841059"/>
            <a:ext cx="3253976" cy="318230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82640" y="841059"/>
            <a:ext cx="3230880" cy="707886"/>
          </a:xfrm>
          <a:prstGeom prst="rect">
            <a:avLst/>
          </a:prstGeom>
          <a:solidFill>
            <a:srgbClr val="66FF33"/>
          </a:solidFill>
          <a:ln w="63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0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640080"/>
            <a:ext cx="5044440" cy="70788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2860" y="5209104"/>
            <a:ext cx="3421380" cy="954107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 </a:t>
            </a: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  -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10" y="1575354"/>
            <a:ext cx="2903220" cy="3455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989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67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213360" y="198120"/>
              <a:ext cx="11795760" cy="6461760"/>
            </a:xfrm>
            <a:prstGeom prst="frame">
              <a:avLst>
                <a:gd name="adj1" fmla="val 128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87680" y="457200"/>
              <a:ext cx="11308080" cy="5974080"/>
            </a:xfrm>
            <a:prstGeom prst="frame">
              <a:avLst>
                <a:gd name="adj1" fmla="val 1531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20435" y="5287795"/>
            <a:ext cx="3489960" cy="954107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রুপের নেই তো শেষ ।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12" y="1488668"/>
            <a:ext cx="2591175" cy="167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84" y="1512431"/>
            <a:ext cx="2591175" cy="1632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80" y="3430442"/>
            <a:ext cx="2619035" cy="179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124200" y="624840"/>
            <a:ext cx="5044440" cy="707886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আলোচনা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33" y="3331845"/>
            <a:ext cx="2604596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905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423</Words>
  <Application>Microsoft Office PowerPoint</Application>
  <PresentationFormat>Widescreen</PresentationFormat>
  <Paragraphs>106</Paragraphs>
  <Slides>21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SHAHAB UDDIN</dc:creator>
  <cp:lastModifiedBy>user jamai</cp:lastModifiedBy>
  <cp:revision>161</cp:revision>
  <dcterms:created xsi:type="dcterms:W3CDTF">2018-02-08T07:59:18Z</dcterms:created>
  <dcterms:modified xsi:type="dcterms:W3CDTF">2020-11-05T15:28:28Z</dcterms:modified>
</cp:coreProperties>
</file>