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12" y="-96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E2E3-9FB6-4D8B-8BEB-780E9A4DE10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E1C49-E079-4905-88EA-38BAC5A9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5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এশিয়া মহাদেশের অবস্থান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944"/>
            </a:avLst>
          </a:prstGeom>
          <a:ln w="76200"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582400" y="381000"/>
            <a:ext cx="838200" cy="762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81000" y="7086600"/>
            <a:ext cx="838200" cy="762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/>
          <a:effectLst>
            <a:glow rad="101600">
              <a:schemeClr val="accent3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39000"/>
            <a:ext cx="12291060" cy="907630"/>
          </a:xfrm>
          <a:prstGeom prst="rect">
            <a:avLst/>
          </a:prstGeom>
        </p:spPr>
      </p:pic>
      <p:sp>
        <p:nvSpPr>
          <p:cNvPr id="14" name="Frame 13"/>
          <p:cNvSpPr/>
          <p:nvPr userDrawn="1"/>
        </p:nvSpPr>
        <p:spPr>
          <a:xfrm>
            <a:off x="228600" y="228600"/>
            <a:ext cx="12344400" cy="7848600"/>
          </a:xfrm>
          <a:prstGeom prst="frame">
            <a:avLst>
              <a:gd name="adj1" fmla="val 1044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77400" y="777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1" y="697155"/>
            <a:ext cx="11028681" cy="1055445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1" y="1747864"/>
            <a:ext cx="6507029" cy="4957736"/>
          </a:xfrm>
          <a:prstGeom prst="rect">
            <a:avLst/>
          </a:prstGeom>
        </p:spPr>
      </p:pic>
      <p:pic>
        <p:nvPicPr>
          <p:cNvPr id="3" name="Recorde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73200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7281" y="533401"/>
            <a:ext cx="2959935" cy="957621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4800" y="1376778"/>
            <a:ext cx="732536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391878" indent="-391878" algn="ctr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অবস্থান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40" y="2514600"/>
            <a:ext cx="4918660" cy="430680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23" name="Group 22"/>
          <p:cNvGrpSpPr/>
          <p:nvPr/>
        </p:nvGrpSpPr>
        <p:grpSpPr>
          <a:xfrm>
            <a:off x="469692" y="571311"/>
            <a:ext cx="2349708" cy="2239397"/>
            <a:chOff x="-204044" y="0"/>
            <a:chExt cx="2982657" cy="2814122"/>
          </a:xfrm>
        </p:grpSpPr>
        <p:sp>
          <p:nvSpPr>
            <p:cNvPr id="24" name="Oval 23"/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204044" y="46846"/>
              <a:ext cx="2982657" cy="2767276"/>
              <a:chOff x="-226716" y="-353646"/>
              <a:chExt cx="3314064" cy="3074751"/>
            </a:xfrm>
          </p:grpSpPr>
          <p:sp>
            <p:nvSpPr>
              <p:cNvPr id="26" name="Down Arrow 25"/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76992" y="-353646"/>
                <a:ext cx="1107269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উঃ</a:t>
                </a:r>
                <a:endPara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0247" y="1775247"/>
                <a:ext cx="1410132" cy="94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83952" y="758998"/>
                <a:ext cx="1103396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lang="bn-BD" sz="33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flipH="1">
                <a:off x="-226716" y="697441"/>
                <a:ext cx="1408198" cy="94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7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04491" y="1524000"/>
            <a:ext cx="5310909" cy="4419600"/>
            <a:chOff x="228600" y="1219200"/>
            <a:chExt cx="4419600" cy="4191000"/>
          </a:xfrm>
        </p:grpSpPr>
        <p:pic>
          <p:nvPicPr>
            <p:cNvPr id="3" name="Picture 2" descr="15697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219200"/>
              <a:ext cx="4419600" cy="4191000"/>
            </a:xfrm>
            <a:prstGeom prst="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9" name="Picture 8" descr="green la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574175"/>
              <a:ext cx="4419600" cy="1803705"/>
            </a:xfrm>
            <a:prstGeom prst="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3647440" y="6096000"/>
            <a:ext cx="519176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65532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038600" y="750083"/>
            <a:ext cx="492423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01600" y="7256850"/>
            <a:ext cx="19812000" cy="43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6629400"/>
            <a:ext cx="11049000" cy="494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ও দক্ষিণ-পূর্ব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দিকে রয়েছে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নদী বিধৌত নিম্ন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37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6400800"/>
            <a:ext cx="94488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এলাকা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সাইবেরিয়া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06406" y="1524000"/>
            <a:ext cx="5085194" cy="4426672"/>
            <a:chOff x="7171603" y="1828800"/>
            <a:chExt cx="5076595" cy="4121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603" y="1828800"/>
              <a:ext cx="5076595" cy="4121872"/>
            </a:xfrm>
            <a:prstGeom prst="rect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15" name="Teardrop 14"/>
            <p:cNvSpPr/>
            <p:nvPr/>
          </p:nvSpPr>
          <p:spPr>
            <a:xfrm rot="13373131" flipV="1">
              <a:off x="9902190" y="4564460"/>
              <a:ext cx="613410" cy="617140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9989754" y="4671284"/>
              <a:ext cx="438280" cy="40349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038600" y="762000"/>
            <a:ext cx="492423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89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57600" y="6477000"/>
            <a:ext cx="6029538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মরুভূমি।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11" y="1752600"/>
            <a:ext cx="5067089" cy="4239951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Oval 3"/>
          <p:cNvSpPr/>
          <p:nvPr/>
        </p:nvSpPr>
        <p:spPr>
          <a:xfrm>
            <a:off x="4251960" y="3429000"/>
            <a:ext cx="192024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3911600" y="750083"/>
            <a:ext cx="492423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86751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06" y="1749728"/>
            <a:ext cx="4949147" cy="4061060"/>
          </a:xfrm>
          <a:prstGeom prst="rect">
            <a:avLst/>
          </a:prstGeom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2438400" y="6477000"/>
            <a:ext cx="92964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কাস্পিয়ান সাগর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মহাদেশে অবস্থিত।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064000" y="902483"/>
            <a:ext cx="492423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07335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2000" y="6156780"/>
            <a:ext cx="11887200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দীর্ঘতম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হচ্ছে চীনের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ইয়াং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সিকিয়াং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যার দৈর্ঘ্য ৬৩০০ কিলোমিটার।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100000" l="573" r="99237">
                        <a14:foregroundMark x1="90649" y1="79545" x2="90649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" t="482" r="1891" b="1581"/>
          <a:stretch/>
        </p:blipFill>
        <p:spPr>
          <a:xfrm>
            <a:off x="3653085" y="1684980"/>
            <a:ext cx="5182750" cy="406539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064000" y="902483"/>
            <a:ext cx="492423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1343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8" y="1752600"/>
            <a:ext cx="5299434" cy="4038600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609600" y="6156780"/>
            <a:ext cx="122682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সর্বোচ্চ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পর্বতশৃঙ্গ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৮৮৫০ মিটার উঁচু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মাউন্ট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এভারেস্ট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মহাদেশে অবস্থিত।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064000" y="902483"/>
            <a:ext cx="492423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5383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9" y="2362200"/>
            <a:ext cx="7734301" cy="4419600"/>
          </a:xfrm>
          <a:prstGeom prst="rect">
            <a:avLst/>
          </a:prstGeom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1351280" y="1258670"/>
            <a:ext cx="98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04" indent="-627004" algn="ctr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ভূপ্রকৃতিক বৈচিত্র্য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লিখ।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800" y="304800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66" y1="20861" x2="10568" y2="13576"/>
                        <a14:foregroundMark x1="33799" y1="8609" x2="39781" y2="2815"/>
                        <a14:foregroundMark x1="26321" y1="7947" x2="26321" y2="7947"/>
                        <a14:foregroundMark x1="29412" y1="2483" x2="29412" y2="2483"/>
                        <a14:foregroundMark x1="18744" y1="7285" x2="18744" y2="7285"/>
                        <a14:foregroundMark x1="21834" y1="6291" x2="21834" y2="6291"/>
                        <a14:foregroundMark x1="26022" y1="2815" x2="26022" y2="2815"/>
                        <a14:foregroundMark x1="25523" y1="53642" x2="25523" y2="53642"/>
                        <a14:foregroundMark x1="90130" y1="67219" x2="90130" y2="67219"/>
                        <a14:foregroundMark x1="88833" y1="64735" x2="88833" y2="58609"/>
                        <a14:foregroundMark x1="92124" y1="53146" x2="92124" y2="53146"/>
                        <a14:foregroundMark x1="81854" y1="49669" x2="81854" y2="49669"/>
                        <a14:foregroundMark x1="83848" y1="39404" x2="83848" y2="39404"/>
                        <a14:foregroundMark x1="86740" y1="28642" x2="86740" y2="28642"/>
                        <a14:foregroundMark x1="87537" y1="26987" x2="87537" y2="26987"/>
                        <a14:foregroundMark x1="87238" y1="22351" x2="87238" y2="22351"/>
                        <a14:foregroundMark x1="78166" y1="49338" x2="78166" y2="49338"/>
                        <a14:foregroundMark x1="80359" y1="53477" x2="80359" y2="53477"/>
                        <a14:foregroundMark x1="77667" y1="45364" x2="77667" y2="45364"/>
                        <a14:foregroundMark x1="59422" y1="60762" x2="59422" y2="60762"/>
                        <a14:foregroundMark x1="59322" y1="94868" x2="59322" y2="94868"/>
                        <a14:foregroundMark x1="76471" y1="93874" x2="46959" y2="94702"/>
                        <a14:foregroundMark x1="94816" y1="76325" x2="94816" y2="76325"/>
                        <a14:foregroundMark x1="98604" y1="73179" x2="98604" y2="73179"/>
                        <a14:foregroundMark x1="97607" y1="61755" x2="97607" y2="61755"/>
                        <a14:foregroundMark x1="95813" y1="53146" x2="95813" y2="53146"/>
                        <a14:foregroundMark x1="94516" y1="52152" x2="94516" y2="52152"/>
                        <a14:foregroundMark x1="85743" y1="54470" x2="85743" y2="54470"/>
                        <a14:foregroundMark x1="84447" y1="65066" x2="86441" y2="59934"/>
                        <a14:foregroundMark x1="85444" y1="44868" x2="85444" y2="44868"/>
                        <a14:foregroundMark x1="84148" y1="50993" x2="84148" y2="50993"/>
                        <a14:foregroundMark x1="84646" y1="48344" x2="84646" y2="48344"/>
                        <a14:foregroundMark x1="86241" y1="18709" x2="86241" y2="18709"/>
                        <a14:foregroundMark x1="83649" y1="33775" x2="83649" y2="33775"/>
                        <a14:foregroundMark x1="80259" y1="37748" x2="80259" y2="37748"/>
                        <a14:foregroundMark x1="70489" y1="44536" x2="70489" y2="44536"/>
                        <a14:foregroundMark x1="82353" y1="54305" x2="82353" y2="54305"/>
                        <a14:foregroundMark x1="83848" y1="42715" x2="83848" y2="42715"/>
                        <a14:foregroundMark x1="85444" y1="42715" x2="85444" y2="42715"/>
                        <a14:foregroundMark x1="24427" y1="67715" x2="24427" y2="50166"/>
                        <a14:foregroundMark x1="25025" y1="81126" x2="25025" y2="81126"/>
                        <a14:foregroundMark x1="27119" y1="79305" x2="27119" y2="7930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875" y="1066800"/>
            <a:ext cx="8254166" cy="5679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95600" y="4343400"/>
            <a:ext cx="2542381" cy="537254"/>
          </a:xfrm>
          <a:prstGeom prst="rect">
            <a:avLst/>
          </a:prstGeom>
          <a:noFill/>
          <a:ln w="6350"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৭০০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9466" y="4343400"/>
            <a:ext cx="2306134" cy="60959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r>
              <a:rPr lang="bn-BD" sz="28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জনসংখ্যা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963792"/>
            <a:ext cx="2785495" cy="537254"/>
          </a:xfrm>
          <a:prstGeom prst="rect">
            <a:avLst/>
          </a:prstGeom>
          <a:noFill/>
          <a:ln w="3175"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৪৪২ কোটি ৭০ লক্ষ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9466" y="4953000"/>
            <a:ext cx="2306134" cy="548046"/>
          </a:xfrm>
          <a:prstGeom prst="rect">
            <a:avLst/>
          </a:prstGeom>
          <a:solidFill>
            <a:srgbClr val="F2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r>
              <a:rPr lang="en-US" sz="2800" spc="-173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2800" spc="-17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spc="-17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377884" y="990601"/>
            <a:ext cx="8085095" cy="5740367"/>
            <a:chOff x="3416641" y="238900"/>
            <a:chExt cx="8207889" cy="49554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3416641" y="242961"/>
              <a:ext cx="4079630" cy="28902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4632256" y="2080754"/>
              <a:ext cx="1997612" cy="26165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>
              <a:off x="6480289" y="1291388"/>
              <a:ext cx="2532184" cy="27854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6860567" y="561445"/>
              <a:ext cx="2025747" cy="151931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>
              <a:off x="7938794" y="238900"/>
              <a:ext cx="3685736" cy="311536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>
              <a:off x="10247113" y="2541218"/>
              <a:ext cx="1364566" cy="144897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06" b="100000" l="0" r="100000">
                          <a14:backgroundMark x1="2941" y1="92793" x2="2941" y2="92793"/>
                          <a14:backgroundMark x1="98479" y1="90991" x2="98479" y2="9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329" y="4451544"/>
              <a:ext cx="6611816" cy="74279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019036" y="6781800"/>
            <a:ext cx="11096764" cy="660365"/>
          </a:xfrm>
          <a:prstGeom prst="rect">
            <a:avLst/>
          </a:prstGeom>
          <a:noFill/>
          <a:ln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pPr algn="ctr"/>
            <a:r>
              <a:rPr lang="bn-BD" sz="3600" spc="-1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3600" spc="-1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3600" spc="-1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bn-BD" sz="3600" spc="-1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ভাগের বেশি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 বাস করে।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62813" y="1401044"/>
            <a:ext cx="2637588" cy="2530546"/>
            <a:chOff x="4837113" y="2224088"/>
            <a:chExt cx="2511988" cy="2476500"/>
          </a:xfrm>
          <a:solidFill>
            <a:srgbClr val="4E4E4E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6096000" y="2224088"/>
              <a:ext cx="728663" cy="1238250"/>
            </a:xfrm>
            <a:custGeom>
              <a:avLst/>
              <a:gdLst>
                <a:gd name="T0" fmla="*/ 0 w 3824"/>
                <a:gd name="T1" fmla="*/ 6506 h 6506"/>
                <a:gd name="T2" fmla="*/ 3824 w 3824"/>
                <a:gd name="T3" fmla="*/ 1243 h 6506"/>
                <a:gd name="T4" fmla="*/ 0 w 3824"/>
                <a:gd name="T5" fmla="*/ 0 h 6506"/>
                <a:gd name="T6" fmla="*/ 0 w 3824"/>
                <a:gd name="T7" fmla="*/ 6506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6506"/>
                  </a:moveTo>
                  <a:lnTo>
                    <a:pt x="3824" y="1243"/>
                  </a:lnTo>
                  <a:cubicBezTo>
                    <a:pt x="2712" y="435"/>
                    <a:pt x="1374" y="0"/>
                    <a:pt x="0" y="0"/>
                  </a:cubicBezTo>
                  <a:lnTo>
                    <a:pt x="0" y="650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087332" y="2453252"/>
              <a:ext cx="1179513" cy="1001713"/>
            </a:xfrm>
            <a:custGeom>
              <a:avLst/>
              <a:gdLst>
                <a:gd name="T0" fmla="*/ 0 w 6187"/>
                <a:gd name="T1" fmla="*/ 5263 h 5263"/>
                <a:gd name="T2" fmla="*/ 6187 w 6187"/>
                <a:gd name="T3" fmla="*/ 3253 h 5263"/>
                <a:gd name="T4" fmla="*/ 3824 w 6187"/>
                <a:gd name="T5" fmla="*/ 0 h 5263"/>
                <a:gd name="T6" fmla="*/ 0 w 6187"/>
                <a:gd name="T7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5263"/>
                  </a:moveTo>
                  <a:lnTo>
                    <a:pt x="6187" y="3253"/>
                  </a:lnTo>
                  <a:cubicBezTo>
                    <a:pt x="5763" y="1946"/>
                    <a:pt x="4935" y="807"/>
                    <a:pt x="3824" y="0"/>
                  </a:cubicBezTo>
                  <a:lnTo>
                    <a:pt x="0" y="526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6088626" y="3079751"/>
              <a:ext cx="1260475" cy="765175"/>
            </a:xfrm>
            <a:custGeom>
              <a:avLst/>
              <a:gdLst>
                <a:gd name="T0" fmla="*/ 0 w 6612"/>
                <a:gd name="T1" fmla="*/ 2010 h 4020"/>
                <a:gd name="T2" fmla="*/ 6187 w 6612"/>
                <a:gd name="T3" fmla="*/ 4020 h 4020"/>
                <a:gd name="T4" fmla="*/ 6187 w 6612"/>
                <a:gd name="T5" fmla="*/ 0 h 4020"/>
                <a:gd name="T6" fmla="*/ 0 w 6612"/>
                <a:gd name="T7" fmla="*/ 201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2" h="4020">
                  <a:moveTo>
                    <a:pt x="0" y="2010"/>
                  </a:moveTo>
                  <a:lnTo>
                    <a:pt x="6187" y="4020"/>
                  </a:lnTo>
                  <a:cubicBezTo>
                    <a:pt x="6612" y="2714"/>
                    <a:pt x="6612" y="1306"/>
                    <a:pt x="6187" y="0"/>
                  </a:cubicBezTo>
                  <a:lnTo>
                    <a:pt x="0" y="20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6096000" y="3462338"/>
              <a:ext cx="1179513" cy="1001713"/>
            </a:xfrm>
            <a:custGeom>
              <a:avLst/>
              <a:gdLst>
                <a:gd name="T0" fmla="*/ 0 w 6187"/>
                <a:gd name="T1" fmla="*/ 0 h 5263"/>
                <a:gd name="T2" fmla="*/ 3824 w 6187"/>
                <a:gd name="T3" fmla="*/ 5263 h 5263"/>
                <a:gd name="T4" fmla="*/ 6187 w 6187"/>
                <a:gd name="T5" fmla="*/ 2010 h 5263"/>
                <a:gd name="T6" fmla="*/ 0 w 6187"/>
                <a:gd name="T7" fmla="*/ 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0"/>
                  </a:moveTo>
                  <a:lnTo>
                    <a:pt x="3824" y="5263"/>
                  </a:lnTo>
                  <a:cubicBezTo>
                    <a:pt x="4935" y="4456"/>
                    <a:pt x="5763" y="3317"/>
                    <a:pt x="6187" y="20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6096000" y="3462338"/>
              <a:ext cx="728663" cy="1238250"/>
            </a:xfrm>
            <a:custGeom>
              <a:avLst/>
              <a:gdLst>
                <a:gd name="T0" fmla="*/ 0 w 3824"/>
                <a:gd name="T1" fmla="*/ 0 h 6506"/>
                <a:gd name="T2" fmla="*/ 0 w 3824"/>
                <a:gd name="T3" fmla="*/ 6506 h 6506"/>
                <a:gd name="T4" fmla="*/ 3824 w 3824"/>
                <a:gd name="T5" fmla="*/ 5263 h 6506"/>
                <a:gd name="T6" fmla="*/ 0 w 3824"/>
                <a:gd name="T7" fmla="*/ 0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0"/>
                  </a:moveTo>
                  <a:lnTo>
                    <a:pt x="0" y="6506"/>
                  </a:lnTo>
                  <a:cubicBezTo>
                    <a:pt x="1374" y="6506"/>
                    <a:pt x="2712" y="6071"/>
                    <a:pt x="3824" y="52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5367338" y="3462338"/>
              <a:ext cx="728663" cy="1238250"/>
            </a:xfrm>
            <a:custGeom>
              <a:avLst/>
              <a:gdLst>
                <a:gd name="T0" fmla="*/ 7648 w 7648"/>
                <a:gd name="T1" fmla="*/ 0 h 13012"/>
                <a:gd name="T2" fmla="*/ 0 w 7648"/>
                <a:gd name="T3" fmla="*/ 10527 h 13012"/>
                <a:gd name="T4" fmla="*/ 7648 w 7648"/>
                <a:gd name="T5" fmla="*/ 13012 h 13012"/>
                <a:gd name="T6" fmla="*/ 7648 w 7648"/>
                <a:gd name="T7" fmla="*/ 0 h 1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2">
                  <a:moveTo>
                    <a:pt x="7648" y="0"/>
                  </a:moveTo>
                  <a:lnTo>
                    <a:pt x="0" y="10527"/>
                  </a:lnTo>
                  <a:cubicBezTo>
                    <a:pt x="2223" y="12142"/>
                    <a:pt x="4901" y="13012"/>
                    <a:pt x="7648" y="13012"/>
                  </a:cubicBezTo>
                  <a:lnTo>
                    <a:pt x="76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916488" y="3462338"/>
              <a:ext cx="1179513" cy="1001713"/>
            </a:xfrm>
            <a:custGeom>
              <a:avLst/>
              <a:gdLst>
                <a:gd name="T0" fmla="*/ 12374 w 12374"/>
                <a:gd name="T1" fmla="*/ 0 h 10527"/>
                <a:gd name="T2" fmla="*/ 0 w 12374"/>
                <a:gd name="T3" fmla="*/ 4021 h 10527"/>
                <a:gd name="T4" fmla="*/ 4726 w 12374"/>
                <a:gd name="T5" fmla="*/ 10527 h 10527"/>
                <a:gd name="T6" fmla="*/ 12374 w 12374"/>
                <a:gd name="T7" fmla="*/ 0 h 10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7">
                  <a:moveTo>
                    <a:pt x="12374" y="0"/>
                  </a:moveTo>
                  <a:lnTo>
                    <a:pt x="0" y="4021"/>
                  </a:lnTo>
                  <a:cubicBezTo>
                    <a:pt x="849" y="6634"/>
                    <a:pt x="2503" y="8912"/>
                    <a:pt x="4726" y="10527"/>
                  </a:cubicBezTo>
                  <a:lnTo>
                    <a:pt x="123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837113" y="3079751"/>
              <a:ext cx="1258888" cy="765175"/>
            </a:xfrm>
            <a:custGeom>
              <a:avLst/>
              <a:gdLst>
                <a:gd name="T0" fmla="*/ 13223 w 13223"/>
                <a:gd name="T1" fmla="*/ 4020 h 8041"/>
                <a:gd name="T2" fmla="*/ 849 w 13223"/>
                <a:gd name="T3" fmla="*/ 0 h 8041"/>
                <a:gd name="T4" fmla="*/ 849 w 13223"/>
                <a:gd name="T5" fmla="*/ 8041 h 8041"/>
                <a:gd name="T6" fmla="*/ 13223 w 13223"/>
                <a:gd name="T7" fmla="*/ 4020 h 8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23" h="8041">
                  <a:moveTo>
                    <a:pt x="13223" y="4020"/>
                  </a:moveTo>
                  <a:lnTo>
                    <a:pt x="849" y="0"/>
                  </a:lnTo>
                  <a:cubicBezTo>
                    <a:pt x="0" y="2613"/>
                    <a:pt x="0" y="5428"/>
                    <a:pt x="849" y="8041"/>
                  </a:cubicBezTo>
                  <a:lnTo>
                    <a:pt x="13223" y="402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917782" y="2460626"/>
              <a:ext cx="1179513" cy="1001713"/>
            </a:xfrm>
            <a:custGeom>
              <a:avLst/>
              <a:gdLst>
                <a:gd name="T0" fmla="*/ 12374 w 12374"/>
                <a:gd name="T1" fmla="*/ 10526 h 10526"/>
                <a:gd name="T2" fmla="*/ 4726 w 12374"/>
                <a:gd name="T3" fmla="*/ 0 h 10526"/>
                <a:gd name="T4" fmla="*/ 0 w 12374"/>
                <a:gd name="T5" fmla="*/ 6506 h 10526"/>
                <a:gd name="T6" fmla="*/ 12374 w 12374"/>
                <a:gd name="T7" fmla="*/ 10526 h 10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6">
                  <a:moveTo>
                    <a:pt x="12374" y="10526"/>
                  </a:moveTo>
                  <a:lnTo>
                    <a:pt x="4726" y="0"/>
                  </a:lnTo>
                  <a:cubicBezTo>
                    <a:pt x="2503" y="1615"/>
                    <a:pt x="849" y="3892"/>
                    <a:pt x="0" y="6506"/>
                  </a:cubicBezTo>
                  <a:lnTo>
                    <a:pt x="12374" y="105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367338" y="2224088"/>
              <a:ext cx="728663" cy="1238250"/>
            </a:xfrm>
            <a:custGeom>
              <a:avLst/>
              <a:gdLst>
                <a:gd name="T0" fmla="*/ 7648 w 7648"/>
                <a:gd name="T1" fmla="*/ 13011 h 13011"/>
                <a:gd name="T2" fmla="*/ 7648 w 7648"/>
                <a:gd name="T3" fmla="*/ 0 h 13011"/>
                <a:gd name="T4" fmla="*/ 0 w 7648"/>
                <a:gd name="T5" fmla="*/ 2485 h 13011"/>
                <a:gd name="T6" fmla="*/ 7648 w 7648"/>
                <a:gd name="T7" fmla="*/ 13011 h 1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1">
                  <a:moveTo>
                    <a:pt x="7648" y="13011"/>
                  </a:moveTo>
                  <a:lnTo>
                    <a:pt x="7648" y="0"/>
                  </a:lnTo>
                  <a:cubicBezTo>
                    <a:pt x="4901" y="0"/>
                    <a:pt x="2223" y="870"/>
                    <a:pt x="0" y="2485"/>
                  </a:cubicBezTo>
                  <a:lnTo>
                    <a:pt x="7648" y="130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7211" y="1401044"/>
            <a:ext cx="2637585" cy="2530546"/>
            <a:chOff x="8304213" y="2606676"/>
            <a:chExt cx="2511985" cy="247650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9509912" y="2606676"/>
              <a:ext cx="728664" cy="1238250"/>
            </a:xfrm>
            <a:custGeom>
              <a:avLst/>
              <a:gdLst>
                <a:gd name="T0" fmla="*/ 0 w 3824"/>
                <a:gd name="T1" fmla="*/ 6506 h 6506"/>
                <a:gd name="T2" fmla="*/ 3824 w 3824"/>
                <a:gd name="T3" fmla="*/ 1243 h 6506"/>
                <a:gd name="T4" fmla="*/ 0 w 3824"/>
                <a:gd name="T5" fmla="*/ 0 h 6506"/>
                <a:gd name="T6" fmla="*/ 0 w 3824"/>
                <a:gd name="T7" fmla="*/ 6506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6506"/>
                  </a:moveTo>
                  <a:lnTo>
                    <a:pt x="3824" y="1243"/>
                  </a:lnTo>
                  <a:cubicBezTo>
                    <a:pt x="2712" y="435"/>
                    <a:pt x="1374" y="0"/>
                    <a:pt x="0" y="0"/>
                  </a:cubicBezTo>
                  <a:lnTo>
                    <a:pt x="0" y="6506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9509912" y="2835840"/>
              <a:ext cx="1179513" cy="1001713"/>
            </a:xfrm>
            <a:custGeom>
              <a:avLst/>
              <a:gdLst>
                <a:gd name="T0" fmla="*/ 0 w 6187"/>
                <a:gd name="T1" fmla="*/ 5263 h 5263"/>
                <a:gd name="T2" fmla="*/ 6187 w 6187"/>
                <a:gd name="T3" fmla="*/ 3253 h 5263"/>
                <a:gd name="T4" fmla="*/ 3824 w 6187"/>
                <a:gd name="T5" fmla="*/ 0 h 5263"/>
                <a:gd name="T6" fmla="*/ 0 w 6187"/>
                <a:gd name="T7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5263"/>
                  </a:moveTo>
                  <a:lnTo>
                    <a:pt x="6187" y="3253"/>
                  </a:lnTo>
                  <a:cubicBezTo>
                    <a:pt x="5763" y="1946"/>
                    <a:pt x="4935" y="807"/>
                    <a:pt x="3824" y="0"/>
                  </a:cubicBezTo>
                  <a:lnTo>
                    <a:pt x="0" y="5263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9555723" y="3462339"/>
              <a:ext cx="1260475" cy="765175"/>
            </a:xfrm>
            <a:custGeom>
              <a:avLst/>
              <a:gdLst>
                <a:gd name="T0" fmla="*/ 0 w 6612"/>
                <a:gd name="T1" fmla="*/ 2010 h 4020"/>
                <a:gd name="T2" fmla="*/ 6187 w 6612"/>
                <a:gd name="T3" fmla="*/ 4020 h 4020"/>
                <a:gd name="T4" fmla="*/ 6187 w 6612"/>
                <a:gd name="T5" fmla="*/ 0 h 4020"/>
                <a:gd name="T6" fmla="*/ 0 w 6612"/>
                <a:gd name="T7" fmla="*/ 201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2" h="4020">
                  <a:moveTo>
                    <a:pt x="0" y="2010"/>
                  </a:moveTo>
                  <a:lnTo>
                    <a:pt x="6187" y="4020"/>
                  </a:lnTo>
                  <a:cubicBezTo>
                    <a:pt x="6612" y="2714"/>
                    <a:pt x="6612" y="1306"/>
                    <a:pt x="6187" y="0"/>
                  </a:cubicBezTo>
                  <a:lnTo>
                    <a:pt x="0" y="201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9563100" y="3844926"/>
              <a:ext cx="1179513" cy="1001713"/>
            </a:xfrm>
            <a:custGeom>
              <a:avLst/>
              <a:gdLst>
                <a:gd name="T0" fmla="*/ 0 w 6187"/>
                <a:gd name="T1" fmla="*/ 0 h 5263"/>
                <a:gd name="T2" fmla="*/ 3824 w 6187"/>
                <a:gd name="T3" fmla="*/ 5263 h 5263"/>
                <a:gd name="T4" fmla="*/ 6187 w 6187"/>
                <a:gd name="T5" fmla="*/ 2010 h 5263"/>
                <a:gd name="T6" fmla="*/ 0 w 6187"/>
                <a:gd name="T7" fmla="*/ 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0"/>
                  </a:moveTo>
                  <a:lnTo>
                    <a:pt x="3824" y="5263"/>
                  </a:lnTo>
                  <a:cubicBezTo>
                    <a:pt x="4935" y="4456"/>
                    <a:pt x="5763" y="3317"/>
                    <a:pt x="6187" y="2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9563100" y="3844926"/>
              <a:ext cx="728663" cy="1238250"/>
            </a:xfrm>
            <a:custGeom>
              <a:avLst/>
              <a:gdLst>
                <a:gd name="T0" fmla="*/ 0 w 3824"/>
                <a:gd name="T1" fmla="*/ 0 h 6506"/>
                <a:gd name="T2" fmla="*/ 0 w 3824"/>
                <a:gd name="T3" fmla="*/ 6506 h 6506"/>
                <a:gd name="T4" fmla="*/ 3824 w 3824"/>
                <a:gd name="T5" fmla="*/ 5263 h 6506"/>
                <a:gd name="T6" fmla="*/ 0 w 3824"/>
                <a:gd name="T7" fmla="*/ 0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0"/>
                  </a:moveTo>
                  <a:lnTo>
                    <a:pt x="0" y="6506"/>
                  </a:lnTo>
                  <a:cubicBezTo>
                    <a:pt x="1374" y="6506"/>
                    <a:pt x="2712" y="6071"/>
                    <a:pt x="3824" y="52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8834438" y="3844926"/>
              <a:ext cx="728663" cy="1238250"/>
            </a:xfrm>
            <a:custGeom>
              <a:avLst/>
              <a:gdLst>
                <a:gd name="T0" fmla="*/ 7648 w 7648"/>
                <a:gd name="T1" fmla="*/ 0 h 13012"/>
                <a:gd name="T2" fmla="*/ 0 w 7648"/>
                <a:gd name="T3" fmla="*/ 10527 h 13012"/>
                <a:gd name="T4" fmla="*/ 7648 w 7648"/>
                <a:gd name="T5" fmla="*/ 13012 h 13012"/>
                <a:gd name="T6" fmla="*/ 7648 w 7648"/>
                <a:gd name="T7" fmla="*/ 0 h 1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2">
                  <a:moveTo>
                    <a:pt x="7648" y="0"/>
                  </a:moveTo>
                  <a:lnTo>
                    <a:pt x="0" y="10527"/>
                  </a:lnTo>
                  <a:cubicBezTo>
                    <a:pt x="2223" y="12142"/>
                    <a:pt x="4901" y="13012"/>
                    <a:pt x="7648" y="13012"/>
                  </a:cubicBezTo>
                  <a:lnTo>
                    <a:pt x="7648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8383588" y="3844926"/>
              <a:ext cx="1179513" cy="1001713"/>
            </a:xfrm>
            <a:custGeom>
              <a:avLst/>
              <a:gdLst>
                <a:gd name="T0" fmla="*/ 12374 w 12374"/>
                <a:gd name="T1" fmla="*/ 0 h 10527"/>
                <a:gd name="T2" fmla="*/ 0 w 12374"/>
                <a:gd name="T3" fmla="*/ 4021 h 10527"/>
                <a:gd name="T4" fmla="*/ 4726 w 12374"/>
                <a:gd name="T5" fmla="*/ 10527 h 10527"/>
                <a:gd name="T6" fmla="*/ 12374 w 12374"/>
                <a:gd name="T7" fmla="*/ 0 h 10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7">
                  <a:moveTo>
                    <a:pt x="12374" y="0"/>
                  </a:moveTo>
                  <a:lnTo>
                    <a:pt x="0" y="4021"/>
                  </a:lnTo>
                  <a:cubicBezTo>
                    <a:pt x="849" y="6634"/>
                    <a:pt x="2503" y="8912"/>
                    <a:pt x="4726" y="10527"/>
                  </a:cubicBezTo>
                  <a:lnTo>
                    <a:pt x="12374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8304213" y="3462339"/>
              <a:ext cx="1258888" cy="765175"/>
            </a:xfrm>
            <a:custGeom>
              <a:avLst/>
              <a:gdLst>
                <a:gd name="T0" fmla="*/ 13223 w 13223"/>
                <a:gd name="T1" fmla="*/ 4020 h 8041"/>
                <a:gd name="T2" fmla="*/ 849 w 13223"/>
                <a:gd name="T3" fmla="*/ 0 h 8041"/>
                <a:gd name="T4" fmla="*/ 849 w 13223"/>
                <a:gd name="T5" fmla="*/ 8041 h 8041"/>
                <a:gd name="T6" fmla="*/ 13223 w 13223"/>
                <a:gd name="T7" fmla="*/ 4020 h 8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23" h="8041">
                  <a:moveTo>
                    <a:pt x="13223" y="4020"/>
                  </a:moveTo>
                  <a:lnTo>
                    <a:pt x="849" y="0"/>
                  </a:lnTo>
                  <a:cubicBezTo>
                    <a:pt x="0" y="2613"/>
                    <a:pt x="0" y="5428"/>
                    <a:pt x="849" y="8041"/>
                  </a:cubicBezTo>
                  <a:lnTo>
                    <a:pt x="13223" y="402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8384882" y="2843214"/>
              <a:ext cx="1179513" cy="1001713"/>
            </a:xfrm>
            <a:custGeom>
              <a:avLst/>
              <a:gdLst>
                <a:gd name="T0" fmla="*/ 12374 w 12374"/>
                <a:gd name="T1" fmla="*/ 10526 h 10526"/>
                <a:gd name="T2" fmla="*/ 4726 w 12374"/>
                <a:gd name="T3" fmla="*/ 0 h 10526"/>
                <a:gd name="T4" fmla="*/ 0 w 12374"/>
                <a:gd name="T5" fmla="*/ 6506 h 10526"/>
                <a:gd name="T6" fmla="*/ 12374 w 12374"/>
                <a:gd name="T7" fmla="*/ 10526 h 10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6">
                  <a:moveTo>
                    <a:pt x="12374" y="10526"/>
                  </a:moveTo>
                  <a:lnTo>
                    <a:pt x="4726" y="0"/>
                  </a:lnTo>
                  <a:cubicBezTo>
                    <a:pt x="2503" y="1615"/>
                    <a:pt x="849" y="3892"/>
                    <a:pt x="0" y="6506"/>
                  </a:cubicBezTo>
                  <a:lnTo>
                    <a:pt x="12374" y="10526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8834438" y="2606676"/>
              <a:ext cx="728663" cy="1238250"/>
            </a:xfrm>
            <a:custGeom>
              <a:avLst/>
              <a:gdLst>
                <a:gd name="T0" fmla="*/ 7648 w 7648"/>
                <a:gd name="T1" fmla="*/ 13011 h 13011"/>
                <a:gd name="T2" fmla="*/ 7648 w 7648"/>
                <a:gd name="T3" fmla="*/ 0 h 13011"/>
                <a:gd name="T4" fmla="*/ 0 w 7648"/>
                <a:gd name="T5" fmla="*/ 2485 h 13011"/>
                <a:gd name="T6" fmla="*/ 7648 w 7648"/>
                <a:gd name="T7" fmla="*/ 13011 h 1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1">
                  <a:moveTo>
                    <a:pt x="7648" y="13011"/>
                  </a:moveTo>
                  <a:lnTo>
                    <a:pt x="7648" y="0"/>
                  </a:lnTo>
                  <a:cubicBezTo>
                    <a:pt x="4901" y="0"/>
                    <a:pt x="2223" y="870"/>
                    <a:pt x="0" y="2485"/>
                  </a:cubicBezTo>
                  <a:lnTo>
                    <a:pt x="7648" y="13011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9" y="990600"/>
            <a:ext cx="3621811" cy="34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1676400"/>
            <a:ext cx="3755795" cy="3810000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676400"/>
            <a:ext cx="3704974" cy="386715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1676400"/>
            <a:ext cx="3911599" cy="386715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TextBox 3"/>
          <p:cNvSpPr txBox="1"/>
          <p:nvPr/>
        </p:nvSpPr>
        <p:spPr>
          <a:xfrm>
            <a:off x="3520440" y="6400800"/>
            <a:ext cx="55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400" y="5638801"/>
            <a:ext cx="206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3920" y="5638801"/>
            <a:ext cx="327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দক্ষিণ-পশ্চিম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8880" y="5638801"/>
            <a:ext cx="263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সাইবেরিয়া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3830575" y="750083"/>
            <a:ext cx="498830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মানচিত্রগুলো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" y="6400800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 হ্রদ, উত্তপ্ত মরুভূমি ও বরফ আচ্ছাদিত থাকায় এ অঞ্চলে কম জনবসতি গড়ে উঠেছে।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5841" y="725269"/>
            <a:ext cx="821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ধরনের বসতি অঞ্চল?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49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3" grpId="0"/>
      <p:bldP spid="13" grpId="1"/>
      <p:bldP spid="14" grpId="0"/>
      <p:bldP spid="14" grpId="1"/>
      <p:bldP spid="9" grpId="0"/>
      <p:bldP spid="11" grpId="0"/>
      <p:bldP spid="11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265859"/>
            <a:ext cx="5548485" cy="3430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1" y="4189659"/>
            <a:ext cx="5016185" cy="34303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বিশ্ব-ভৌগোলিক পরিমন্ডলে বাংলাদেশ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828700" y="4137454"/>
            <a:ext cx="4811171" cy="107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5" y="1384622"/>
            <a:ext cx="2090836" cy="265397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60" y="1210893"/>
            <a:ext cx="2127968" cy="2751507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4789564" y="464403"/>
            <a:ext cx="310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496429"/>
            <a:ext cx="5547360" cy="4599571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TextBox 9"/>
          <p:cNvSpPr txBox="1"/>
          <p:nvPr/>
        </p:nvSpPr>
        <p:spPr>
          <a:xfrm>
            <a:off x="3556000" y="6705600"/>
            <a:ext cx="55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বসতিপূর্ণ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9440" y="6705600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উপমহাদেশ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9161" y="649069"/>
            <a:ext cx="849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ধরনের বসতি অঞ্চল?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3830575" y="673883"/>
            <a:ext cx="498830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120" y="6705600"/>
            <a:ext cx="945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বিধৌত নিম্ন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সমভূমি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জনবসতি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404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5" grpId="0"/>
      <p:bldP spid="7" grpId="0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_china_manyfacesoftherealchina_map.gif"/>
          <p:cNvPicPr>
            <a:picLocks noChangeAspect="1"/>
          </p:cNvPicPr>
          <p:nvPr/>
        </p:nvPicPr>
        <p:blipFill>
          <a:blip r:embed="rId2"/>
          <a:srcRect l="2083" r="2083" b="12550"/>
          <a:stretch>
            <a:fillRect/>
          </a:stretch>
        </p:blipFill>
        <p:spPr>
          <a:xfrm>
            <a:off x="1422400" y="1981200"/>
            <a:ext cx="419608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dian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61" y="1905001"/>
            <a:ext cx="4031422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5680" y="6440269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জনসংখ্যার দেশ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880" y="6440269"/>
            <a:ext cx="455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বৃহৎ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 দেশ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400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dirty="0" smtClean="0"/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১৩৭ কোটি ২০ 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6400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dirty="0" smtClean="0"/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১৩১ কোটি ৪০ 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3769360" y="826283"/>
            <a:ext cx="498830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ত্রগুলো কীসের?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4800" y="2286001"/>
            <a:ext cx="135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গনচীন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1" y="2133601"/>
            <a:ext cx="131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69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1" grpId="1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0" y="2389022"/>
            <a:ext cx="6329680" cy="5230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600200"/>
            <a:ext cx="1194308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391878" indent="-391878">
              <a:buFont typeface="Wingdings" panose="05000000000000000000" pitchFamily="2" charset="2"/>
              <a:buChar char="ü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দলে </a:t>
            </a:r>
            <a:r>
              <a:rPr lang="bn-IN" sz="3600" kern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পোষ্টার পেপারে লিখ</a:t>
            </a:r>
            <a:r>
              <a:rPr lang="bn-IN" sz="3600" kern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4407" y="381000"/>
            <a:ext cx="3459913" cy="973010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4308147" y="583904"/>
            <a:ext cx="3951969" cy="923329"/>
          </a:xfrm>
          <a:prstGeom prst="rect">
            <a:avLst/>
          </a:prstGeom>
          <a:noFill/>
          <a:ln>
            <a:noFill/>
          </a:ln>
        </p:spPr>
        <p:txBody>
          <a:bodyPr wrap="square" lIns="105156" tIns="52578" rIns="105156" bIns="52578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9969" y="1828801"/>
            <a:ext cx="6670633" cy="721736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 কয়টি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8426" y="4376618"/>
            <a:ext cx="9387840" cy="721736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কোনটি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491" y="5334000"/>
            <a:ext cx="2900695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সুপেরিয়র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6138" y="5344975"/>
            <a:ext cx="2797903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মিশিগান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0490" y="6248400"/>
            <a:ext cx="2900696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কাস্পিয়ান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সাগর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3522" y="6248400"/>
            <a:ext cx="2800520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ভিক্টোরিয়া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0490" y="2669447"/>
            <a:ext cx="2838068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৬টি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2236" y="3578376"/>
            <a:ext cx="2879950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৮টি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0257" y="2659235"/>
            <a:ext cx="2838068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৭টি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0278" y="3584410"/>
            <a:ext cx="2843764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৯টি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951265" y="36576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7319646" y="2602996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954888" y="27432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148847" y="36576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66978" y="53340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Half Frame 17"/>
          <p:cNvSpPr/>
          <p:nvPr/>
        </p:nvSpPr>
        <p:spPr>
          <a:xfrm rot="14014148">
            <a:off x="3065730" y="6111218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135509" y="62484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885650" y="54102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04426" y="519144"/>
            <a:ext cx="2033562" cy="1842240"/>
            <a:chOff x="4717473" y="948667"/>
            <a:chExt cx="3023434" cy="2860964"/>
          </a:xfrm>
        </p:grpSpPr>
        <p:sp>
          <p:nvSpPr>
            <p:cNvPr id="22" name="Oval 2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2971" y="1642409"/>
              <a:ext cx="2348019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19385" y="457200"/>
            <a:ext cx="2033562" cy="1842240"/>
            <a:chOff x="8225056" y="941740"/>
            <a:chExt cx="3023434" cy="2860964"/>
          </a:xfrm>
        </p:grpSpPr>
        <p:sp>
          <p:nvSpPr>
            <p:cNvPr id="25" name="Oval 24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80108" y="1569093"/>
              <a:ext cx="2560133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4191000" y="372071"/>
            <a:ext cx="3951969" cy="923329"/>
          </a:xfrm>
          <a:prstGeom prst="rect">
            <a:avLst/>
          </a:prstGeom>
          <a:noFill/>
          <a:ln>
            <a:noFill/>
          </a:ln>
        </p:spPr>
        <p:txBody>
          <a:bodyPr wrap="square" lIns="105156" tIns="52578" rIns="105156" bIns="52578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7799935" cy="721736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ডান দিককে কোন দিক ধরা হয়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505200"/>
            <a:ext cx="9387840" cy="2199064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এশিয়ার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যেসব অঞ্চলে তুলনামূলক কম মানুষ বাস করে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AutoNum type="romanLcPeriod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 এশিয়ায়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সাইবেরিয়ায়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638800"/>
            <a:ext cx="2900695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638800"/>
            <a:ext cx="2797903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477000"/>
            <a:ext cx="2797903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799" y="6477000"/>
            <a:ext cx="2900695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992175"/>
            <a:ext cx="2838068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পশ্চিম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819400"/>
            <a:ext cx="2879950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উত্তর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981200"/>
            <a:ext cx="2838068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পূর্ব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819400"/>
            <a:ext cx="2843764" cy="59862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দক্ষিণ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514600" y="28194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2668059" y="1920218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629400" y="19812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629400" y="28194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781800" y="56388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Half Frame 17"/>
          <p:cNvSpPr/>
          <p:nvPr/>
        </p:nvSpPr>
        <p:spPr>
          <a:xfrm rot="14014148">
            <a:off x="6935259" y="6416018"/>
            <a:ext cx="309173" cy="53753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590800" y="64770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590800" y="5638800"/>
            <a:ext cx="517084" cy="5486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04426" y="519144"/>
            <a:ext cx="2033562" cy="1842240"/>
            <a:chOff x="4717473" y="948667"/>
            <a:chExt cx="3023434" cy="2860964"/>
          </a:xfrm>
        </p:grpSpPr>
        <p:sp>
          <p:nvSpPr>
            <p:cNvPr id="22" name="Oval 2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2971" y="1642409"/>
              <a:ext cx="2348019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19385" y="457200"/>
            <a:ext cx="2033562" cy="1842240"/>
            <a:chOff x="8225056" y="941740"/>
            <a:chExt cx="3023434" cy="2860964"/>
          </a:xfrm>
        </p:grpSpPr>
        <p:sp>
          <p:nvSpPr>
            <p:cNvPr id="25" name="Oval 24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80108" y="1569093"/>
              <a:ext cx="2560133" cy="167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3852464"/>
            <a:ext cx="5169749" cy="3843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1280" y="1295401"/>
            <a:ext cx="4409440" cy="1142275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5387" tIns="62694" rIns="125387" bIns="62694" rtlCol="0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280" y="3005535"/>
            <a:ext cx="12339320" cy="880665"/>
          </a:xfrm>
          <a:prstGeom prst="rect">
            <a:avLst/>
          </a:prstGeom>
          <a:noFill/>
        </p:spPr>
        <p:txBody>
          <a:bodyPr wrap="square" lIns="125387" tIns="62694" rIns="125387" bIns="62694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অংকন করে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 চিহ্নিত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আনবে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70" y="457200"/>
            <a:ext cx="5248370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4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3085335" y="829270"/>
            <a:ext cx="678262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bn-IN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2" y="2205855"/>
            <a:ext cx="8005908" cy="488074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788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75725"/>
            <a:ext cx="4495800" cy="4161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1CB702-FB14-43DB-AEC5-752BDCBD4CAF}"/>
              </a:ext>
            </a:extLst>
          </p:cNvPr>
          <p:cNvSpPr/>
          <p:nvPr/>
        </p:nvSpPr>
        <p:spPr>
          <a:xfrm>
            <a:off x="4329627" y="725269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200" y="6059270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752080" y="6089176"/>
            <a:ext cx="312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2052423"/>
            <a:ext cx="4829938" cy="352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28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20525" x2="13000" y2="75698"/>
                        <a14:foregroundMark x1="93500" y1="27422" x2="85750" y2="50411"/>
                        <a14:foregroundMark x1="70083" y1="51232" x2="60250" y2="81445"/>
                        <a14:foregroundMark x1="34917" y1="27094" x2="43333" y2="76026"/>
                        <a14:foregroundMark x1="47500" y1="10673" x2="50083" y2="164"/>
                        <a14:foregroundMark x1="79500" y1="5255" x2="68667" y2="1314"/>
                        <a14:foregroundMark x1="20750" y1="5255" x2="28167" y2="164"/>
                        <a14:foregroundMark x1="16083" y1="7389" x2="13500" y2="9688"/>
                        <a14:foregroundMark x1="10917" y1="15107" x2="14167" y2="11494"/>
                        <a14:foregroundMark x1="26250" y1="10673" x2="22833" y2="38588"/>
                        <a14:foregroundMark x1="31250" y1="69787" x2="30583" y2="6404"/>
                        <a14:foregroundMark x1="28667" y1="13793" x2="28667" y2="13793"/>
                        <a14:foregroundMark x1="25583" y1="9031" x2="25583" y2="9031"/>
                        <a14:foregroundMark x1="27167" y1="96388" x2="77833" y2="97373"/>
                        <a14:foregroundMark x1="83833" y1="66174" x2="87083" y2="58621"/>
                        <a14:backgroundMark x1="750" y1="54023" x2="750" y2="5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4250"/>
            <a:ext cx="6507029" cy="389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75840" y="843378"/>
            <a:ext cx="8053209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মহাদেশ আছে?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346960" y="4425128"/>
            <a:ext cx="9387840" cy="2356673"/>
            <a:chOff x="2514600" y="4425127"/>
            <a:chExt cx="10058400" cy="2356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425127"/>
              <a:ext cx="10058400" cy="217379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343400" y="6096000"/>
              <a:ext cx="5943600" cy="68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এন্টার্কটিকা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21029" y="1043642"/>
            <a:ext cx="5200571" cy="3883592"/>
            <a:chOff x="6665388" y="1043642"/>
            <a:chExt cx="5572040" cy="3883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 rot="21238580">
              <a:off x="6665388" y="1043642"/>
              <a:ext cx="5572040" cy="388359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10600" y="2042160"/>
              <a:ext cx="1697000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bn-BD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এশিয়া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40566" y="1605828"/>
            <a:ext cx="2127034" cy="1823172"/>
            <a:chOff x="5722035" y="1605828"/>
            <a:chExt cx="2278965" cy="1823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5722035" y="1605828"/>
              <a:ext cx="2278965" cy="1823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170706" y="2209800"/>
              <a:ext cx="1677894" cy="3543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ইউরোপ</a:t>
              </a:r>
              <a:r>
                <a:rPr lang="bn-BD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86974" y="3857925"/>
            <a:ext cx="2434466" cy="1738766"/>
            <a:chOff x="9736044" y="3857925"/>
            <a:chExt cx="2608356" cy="17387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 rot="20976885">
              <a:off x="10284116" y="3857925"/>
              <a:ext cx="1535138" cy="17387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736044" y="4648200"/>
              <a:ext cx="2608356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অস্ট্রেলিয়া</a:t>
              </a:r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5782" y="2744994"/>
            <a:ext cx="2672939" cy="3360266"/>
            <a:chOff x="5213337" y="2744994"/>
            <a:chExt cx="2863863" cy="3360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 rot="21406248">
              <a:off x="5213337" y="2744994"/>
              <a:ext cx="2863863" cy="33602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878117" y="3810000"/>
              <a:ext cx="1818083" cy="4726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আফ্রিকা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93520" y="1447800"/>
            <a:ext cx="4283613" cy="3468338"/>
            <a:chOff x="1600200" y="1447800"/>
            <a:chExt cx="4589585" cy="3468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1600200" y="1447800"/>
              <a:ext cx="4589585" cy="346833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438400" y="2385888"/>
              <a:ext cx="2615501" cy="5097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46960" y="3992160"/>
            <a:ext cx="2773680" cy="2942040"/>
            <a:chOff x="2514600" y="3992160"/>
            <a:chExt cx="2971800" cy="2942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2743200" y="3992160"/>
              <a:ext cx="2247314" cy="29420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514600" y="5029200"/>
              <a:ext cx="2971800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দক্ষিণ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22401" y="6705600"/>
            <a:ext cx="10123369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মহাদেশের নাম কী বলতে পারবে?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9200" y="538578"/>
            <a:ext cx="8095003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মহাদেশগুলোর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হল...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280" y="838200"/>
            <a:ext cx="682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400300"/>
            <a:ext cx="7498080" cy="4686300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4" name="Straight Connector 3"/>
          <p:cNvCxnSpPr/>
          <p:nvPr/>
        </p:nvCxnSpPr>
        <p:spPr>
          <a:xfrm>
            <a:off x="3886200" y="1981200"/>
            <a:ext cx="5029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0" y="2667001"/>
            <a:ext cx="11201400" cy="217333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lv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 অবস্থান বলতে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 ভূপ্রকৃতিক বৈচিত্র্য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পারবে; </a:t>
            </a:r>
          </a:p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 জনসংখ্যার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05925C-D389-452E-A245-8BE520761394}"/>
              </a:ext>
            </a:extLst>
          </p:cNvPr>
          <p:cNvSpPr txBox="1"/>
          <p:nvPr/>
        </p:nvSpPr>
        <p:spPr>
          <a:xfrm>
            <a:off x="4327148" y="631820"/>
            <a:ext cx="3567172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6F5218-1497-468F-A4EE-3D9106EDC4CC}"/>
              </a:ext>
            </a:extLst>
          </p:cNvPr>
          <p:cNvSpPr txBox="1"/>
          <p:nvPr/>
        </p:nvSpPr>
        <p:spPr>
          <a:xfrm>
            <a:off x="711200" y="2096870"/>
            <a:ext cx="575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39" y="1622671"/>
            <a:ext cx="4836161" cy="4549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5" y="537533"/>
            <a:ext cx="3110815" cy="36534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58512" y="570024"/>
            <a:ext cx="761488" cy="801576"/>
            <a:chOff x="3343450" y="850702"/>
            <a:chExt cx="753288" cy="753288"/>
          </a:xfrm>
        </p:grpSpPr>
        <p:sp>
          <p:nvSpPr>
            <p:cNvPr id="17" name="Teardrop 16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002832" y="972526"/>
            <a:ext cx="2131768" cy="6276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গোলার্ধ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1342" y="2935217"/>
            <a:ext cx="2075858" cy="9368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7506" y="6405978"/>
            <a:ext cx="6926694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34" y="1651190"/>
            <a:ext cx="5992158" cy="47547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0" y="762000"/>
            <a:ext cx="2847602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9537" y="6405978"/>
            <a:ext cx="3065983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186" y="3413580"/>
            <a:ext cx="3628494" cy="1234620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ভূমধ্যসাগর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আফ্রিকা মহাদেশ ।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45600" y="3366669"/>
            <a:ext cx="2987040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9692" y="657231"/>
            <a:ext cx="2349708" cy="2238369"/>
            <a:chOff x="-204044" y="0"/>
            <a:chExt cx="2982657" cy="2814122"/>
          </a:xfrm>
        </p:grpSpPr>
        <p:sp>
          <p:nvSpPr>
            <p:cNvPr id="25" name="Oval 24"/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204044" y="46846"/>
              <a:ext cx="2982657" cy="2767276"/>
              <a:chOff x="-226716" y="-353646"/>
              <a:chExt cx="3314064" cy="3074751"/>
            </a:xfrm>
          </p:grpSpPr>
          <p:sp>
            <p:nvSpPr>
              <p:cNvPr id="27" name="Down Arrow 26"/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76992" y="-353646"/>
                <a:ext cx="1107269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উঃ</a:t>
                </a:r>
                <a:endPara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0247" y="1775247"/>
                <a:ext cx="1410132" cy="94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83952" y="758998"/>
                <a:ext cx="1103396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lang="bn-BD" sz="33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-226716" y="697441"/>
                <a:ext cx="1408198" cy="94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7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551</Words>
  <Application>Microsoft Office PowerPoint</Application>
  <PresentationFormat>Custom</PresentationFormat>
  <Paragraphs>146</Paragraphs>
  <Slides>26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15</cp:revision>
  <dcterms:created xsi:type="dcterms:W3CDTF">2006-08-16T00:00:00Z</dcterms:created>
  <dcterms:modified xsi:type="dcterms:W3CDTF">2020-11-04T02:33:54Z</dcterms:modified>
</cp:coreProperties>
</file>