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59" r:id="rId6"/>
    <p:sldId id="263" r:id="rId7"/>
    <p:sldId id="261" r:id="rId8"/>
    <p:sldId id="262" r:id="rId9"/>
    <p:sldId id="270" r:id="rId10"/>
    <p:sldId id="266" r:id="rId11"/>
    <p:sldId id="267" r:id="rId12"/>
    <p:sldId id="265" r:id="rId13"/>
    <p:sldId id="271" r:id="rId14"/>
    <p:sldId id="264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9CE62-F369-482F-A5FE-0E4A86DA7AC7}" type="datetimeFigureOut">
              <a:rPr lang="en-US" smtClean="0"/>
              <a:t>11/05/2020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08877-6665-449D-A564-01459BF54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72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08877-6665-449D-A564-01459BF544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17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066800"/>
            <a:ext cx="4410075" cy="3371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42" y="3048000"/>
            <a:ext cx="1266825" cy="1800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047999"/>
            <a:ext cx="12668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0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0"/>
          <a:stretch/>
        </p:blipFill>
        <p:spPr>
          <a:xfrm>
            <a:off x="3352800" y="476589"/>
            <a:ext cx="5486400" cy="417507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TextBox 3"/>
          <p:cNvSpPr txBox="1"/>
          <p:nvPr/>
        </p:nvSpPr>
        <p:spPr>
          <a:xfrm rot="16200000">
            <a:off x="-2172063" y="3073371"/>
            <a:ext cx="5030288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Teachers loud reading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2102" y="1979352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Come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4443" y="1347752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Take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4443" y="619783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Draw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9192599" y="2780984"/>
            <a:ext cx="5030288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Teachers loud reading</a:t>
            </a:r>
          </a:p>
        </p:txBody>
      </p:sp>
    </p:spTree>
    <p:extLst>
      <p:ext uri="{BB962C8B-B14F-4D97-AF65-F5344CB8AC3E}">
        <p14:creationId xmlns:p14="http://schemas.microsoft.com/office/powerpoint/2010/main" val="101970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3884"/>
            <a:ext cx="684456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Student’s let’s play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memory game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0"/>
          <a:stretch/>
        </p:blipFill>
        <p:spPr>
          <a:xfrm>
            <a:off x="3352800" y="670215"/>
            <a:ext cx="5486400" cy="41750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12102" y="1979352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Come 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4443" y="1347752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Take 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2102" y="780499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Draw 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4" t="7701" r="64695"/>
          <a:stretch/>
        </p:blipFill>
        <p:spPr>
          <a:xfrm>
            <a:off x="1665614" y="651983"/>
            <a:ext cx="1839586" cy="40724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05997" y="49201"/>
            <a:ext cx="875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Tell me the name of missing word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54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4" grpId="2"/>
      <p:bldP spid="5" grpId="0"/>
      <p:bldP spid="5" grpId="1"/>
      <p:bldP spid="5" grpId="2"/>
      <p:bldP spid="6" grpId="0"/>
      <p:bldP spid="6" grpId="1"/>
      <p:bldP spid="6" grpId="2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-13648"/>
            <a:ext cx="3482556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64" y="914400"/>
            <a:ext cx="3758192" cy="389840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5943600" y="1340106"/>
            <a:ext cx="3352800" cy="3046988"/>
          </a:xfrm>
          <a:prstGeom prst="rect">
            <a:avLst/>
          </a:prstGeom>
          <a:noFill/>
          <a:ln>
            <a:noFill/>
            <a:prstDash val="dash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One student point and say the word other listen.in this way  you do your pair work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74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132991" y="1435263"/>
            <a:ext cx="5486400" cy="2777698"/>
          </a:xfrm>
          <a:prstGeom prst="line">
            <a:avLst/>
          </a:prstGeom>
          <a:ln w="571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76600" y="152400"/>
            <a:ext cx="596567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Match the  picture with the word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10600" y="233731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Come </a:t>
            </a:r>
            <a:endParaRPr lang="en-US" sz="4800" dirty="0">
              <a:solidFill>
                <a:srgbClr val="FF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48900" y="864626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Take </a:t>
            </a:r>
            <a:endParaRPr lang="en-US" sz="4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3000" y="38100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Draw 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0899"/>
          <a:stretch/>
        </p:blipFill>
        <p:spPr>
          <a:xfrm>
            <a:off x="622544" y="2029075"/>
            <a:ext cx="2366838" cy="1335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4117"/>
          <a:stretch/>
        </p:blipFill>
        <p:spPr>
          <a:xfrm>
            <a:off x="640189" y="461664"/>
            <a:ext cx="2378727" cy="1448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99" y="3437537"/>
            <a:ext cx="2384421" cy="1501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6906">
            <a:off x="3200165" y="1346306"/>
            <a:ext cx="987275" cy="1174237"/>
          </a:xfrm>
          <a:prstGeom prst="rect">
            <a:avLst/>
          </a:prstGeom>
        </p:spPr>
      </p:pic>
      <p:cxnSp>
        <p:nvCxnSpPr>
          <p:cNvPr id="14" name="Straight Connector 13"/>
          <p:cNvCxnSpPr>
            <a:stCxn id="4" idx="1"/>
          </p:cNvCxnSpPr>
          <p:nvPr/>
        </p:nvCxnSpPr>
        <p:spPr>
          <a:xfrm flipH="1">
            <a:off x="3276600" y="1280125"/>
            <a:ext cx="5172300" cy="1611747"/>
          </a:xfrm>
          <a:prstGeom prst="line">
            <a:avLst/>
          </a:prstGeom>
          <a:ln w="571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84983">
            <a:off x="2899373" y="1489580"/>
            <a:ext cx="987275" cy="1174237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H="1">
            <a:off x="2989383" y="2788360"/>
            <a:ext cx="5459517" cy="1598000"/>
          </a:xfrm>
          <a:prstGeom prst="line">
            <a:avLst/>
          </a:prstGeom>
          <a:ln w="571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84983">
            <a:off x="2917225" y="2842677"/>
            <a:ext cx="987275" cy="117423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363200" y="78813"/>
            <a:ext cx="1253869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IW</a:t>
            </a:r>
          </a:p>
        </p:txBody>
      </p:sp>
    </p:spTree>
    <p:extLst>
      <p:ext uri="{BB962C8B-B14F-4D97-AF65-F5344CB8AC3E}">
        <p14:creationId xmlns:p14="http://schemas.microsoft.com/office/powerpoint/2010/main" val="124681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3974 0.3613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0" y="1805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1 0.05787 L 0.40052 -0.1546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5" y="-10625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9 0.05556 L 0.40052 -0.1546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0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0964" y="66518"/>
            <a:ext cx="340990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Checking learning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0899"/>
          <a:stretch/>
        </p:blipFill>
        <p:spPr>
          <a:xfrm>
            <a:off x="4572000" y="1828800"/>
            <a:ext cx="2487837" cy="1852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117"/>
          <a:stretch/>
        </p:blipFill>
        <p:spPr>
          <a:xfrm>
            <a:off x="1107200" y="1828800"/>
            <a:ext cx="2378727" cy="1816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5220" y="1828801"/>
            <a:ext cx="3338698" cy="1894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757456" y="651293"/>
            <a:ext cx="6215741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Point the picture and say the word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53940" y="3154522"/>
            <a:ext cx="1582201" cy="14887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74227" y="3189977"/>
            <a:ext cx="1582201" cy="14887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09089" y="3189977"/>
            <a:ext cx="1582201" cy="14887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33890" y="12440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Come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99028" y="1140334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Take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3559" y="1150188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Draw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02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76400" y="838200"/>
            <a:ext cx="9296400" cy="3657600"/>
            <a:chOff x="2819400" y="1219200"/>
            <a:chExt cx="6705600" cy="3276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4" t="9434" r="2105" b="9435"/>
            <a:stretch/>
          </p:blipFill>
          <p:spPr>
            <a:xfrm>
              <a:off x="2819400" y="1219200"/>
              <a:ext cx="6705600" cy="32766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114800" y="3657600"/>
              <a:ext cx="3962400" cy="83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868881" y="1670751"/>
              <a:ext cx="4454236" cy="21336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86200" y="-13648"/>
            <a:ext cx="5185266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learn today</a:t>
            </a:r>
          </a:p>
        </p:txBody>
      </p:sp>
      <p:sp>
        <p:nvSpPr>
          <p:cNvPr id="8" name="Rectangle 7"/>
          <p:cNvSpPr/>
          <p:nvPr/>
        </p:nvSpPr>
        <p:spPr>
          <a:xfrm>
            <a:off x="3210553" y="1524000"/>
            <a:ext cx="6096000" cy="181588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 familiar with English sounds  by listening to common English words. Say simple words and phrases 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8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76400"/>
            <a:ext cx="3590925" cy="2352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42" y="3048000"/>
            <a:ext cx="1266825" cy="1800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047999"/>
            <a:ext cx="12668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9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447800" y="944167"/>
            <a:ext cx="4134272" cy="3754977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9639" tIns="44819" rIns="89639" bIns="44819" rtlCol="0" anchor="ctr"/>
          <a:lstStyle/>
          <a:p>
            <a:pPr algn="ctr"/>
            <a:endParaRPr lang="en-US"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34353"/>
            <a:ext cx="4134272" cy="1814062"/>
          </a:xfrm>
          <a:prstGeom prst="rect">
            <a:avLst/>
          </a:prstGeom>
          <a:noFill/>
          <a:ln w="28575">
            <a:noFill/>
            <a:prstDash val="sysDash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89639" tIns="44819" rIns="89639" bIns="44819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24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Abdur</a:t>
            </a:r>
            <a:r>
              <a:rPr lang="en-US" sz="24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Rokib</a:t>
            </a:r>
            <a:endParaRPr lang="en-US" sz="24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Assistant Teacher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Chatrajitpur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GPS</a:t>
            </a: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Shibganj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Chapainawabganj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marokibgpst@gmail.com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939005" y="908225"/>
            <a:ext cx="3503676" cy="3754977"/>
            <a:chOff x="6491872" y="2172797"/>
            <a:chExt cx="3503676" cy="375497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" name="Rounded Rectangle 1"/>
            <p:cNvSpPr/>
            <p:nvPr/>
          </p:nvSpPr>
          <p:spPr>
            <a:xfrm>
              <a:off x="6491872" y="2172797"/>
              <a:ext cx="3503676" cy="3754977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89639" tIns="44819" rIns="89639" bIns="44819" rtlCol="0" anchor="ctr"/>
            <a:lstStyle/>
            <a:p>
              <a:pPr algn="ctr"/>
              <a:endParaRPr lang="en-US">
                <a:blipFill>
                  <a:blip r:embed="rId2"/>
                  <a:stretch>
                    <a:fillRect/>
                  </a:stretch>
                </a:blip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90566" y="3352800"/>
              <a:ext cx="3048000" cy="2306505"/>
            </a:xfrm>
            <a:prstGeom prst="rect">
              <a:avLst/>
            </a:prstGeom>
            <a:noFill/>
            <a:ln w="28575">
              <a:noFill/>
              <a:prstDash val="sysDash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lIns="89639" tIns="44819" rIns="89639" bIns="44819" rtlCol="0">
              <a:spAutoFit/>
            </a:bodyPr>
            <a:lstStyle/>
            <a:p>
              <a:r>
                <a:rPr lang="en-US" sz="24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Class: One</a:t>
              </a:r>
            </a:p>
            <a:p>
              <a:r>
                <a:rPr lang="en-US" sz="2400" dirty="0">
                  <a:solidFill>
                    <a:srgbClr val="92D05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Subject: English</a:t>
              </a:r>
            </a:p>
            <a:p>
              <a:r>
                <a:rPr lang="en-US" sz="24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Unit:1</a:t>
              </a:r>
              <a:r>
                <a:rPr lang="bn-IN" sz="24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6</a:t>
              </a:r>
              <a:endPara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r>
                <a:rPr lang="en-US" sz="24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Lesson:1-3</a:t>
              </a:r>
            </a:p>
            <a:p>
              <a:r>
                <a:rPr lang="en-US" sz="2400" dirty="0" err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Activity:A</a:t>
              </a:r>
              <a:endPara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endParaRPr lang="en-US" sz="2400" dirty="0"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09718" y="-107438"/>
            <a:ext cx="4361002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B1F577-399C-4CB1-89F2-C507B032F7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29" y="-66676"/>
            <a:ext cx="1981200" cy="23526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20170314_185601.jpg"/>
          <p:cNvPicPr>
            <a:picLocks noChangeAspect="1"/>
          </p:cNvPicPr>
          <p:nvPr/>
        </p:nvPicPr>
        <p:blipFill>
          <a:blip r:embed="rId4" cstate="print"/>
          <a:srcRect l="2089"/>
          <a:stretch>
            <a:fillRect/>
          </a:stretch>
        </p:blipFill>
        <p:spPr>
          <a:xfrm rot="5400000">
            <a:off x="8116068" y="911569"/>
            <a:ext cx="1072462" cy="10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7024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13648"/>
            <a:ext cx="498886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600200"/>
            <a:ext cx="1041650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92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1.1.1 Become familiar with English sounds by listening to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common English word.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r>
              <a:rPr lang="en-US" sz="2800" b="1" dirty="0">
                <a:solidFill>
                  <a:srgbClr val="E92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1.1.1 Repeat after the teacher  simple words and phrases.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1.2.1 Say simple words and phrases.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83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 highlightClick="1"/>
          </p:cNvPr>
          <p:cNvSpPr txBox="1"/>
          <p:nvPr/>
        </p:nvSpPr>
        <p:spPr>
          <a:xfrm>
            <a:off x="2133600" y="177225"/>
            <a:ext cx="7181581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Watch the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vedio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try to say the word</a:t>
            </a:r>
          </a:p>
        </p:txBody>
      </p:sp>
      <p:pic>
        <p:nvPicPr>
          <p:cNvPr id="3" name="Rhyming_Is_So_Easy!_(Sing-Along)_Children_s_Song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6135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754966"/>
            <a:ext cx="88392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7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5758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62" t="8115" r="6659"/>
          <a:stretch/>
        </p:blipFill>
        <p:spPr>
          <a:xfrm>
            <a:off x="2819400" y="1119172"/>
            <a:ext cx="30480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867400" y="1025857"/>
            <a:ext cx="4267200" cy="35394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hands go </a:t>
            </a:r>
          </a:p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Clap,clap,clap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feet go </a:t>
            </a:r>
          </a:p>
          <a:p>
            <a:pPr algn="ctr"/>
            <a:r>
              <a:rPr lang="en-US" sz="3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ta,tap,tap</a:t>
            </a:r>
            <a:r>
              <a:rPr lang="en-US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eyes are open wide.</a:t>
            </a:r>
          </a:p>
          <a:p>
            <a:pPr algn="ctr"/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head goes</a:t>
            </a:r>
          </a:p>
          <a:p>
            <a:pPr algn="ctr"/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 to side.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121371"/>
            <a:ext cx="7922105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Student’s everybody recite the rhyme loudly</a:t>
            </a:r>
          </a:p>
        </p:txBody>
      </p:sp>
    </p:spTree>
    <p:extLst>
      <p:ext uri="{BB962C8B-B14F-4D97-AF65-F5344CB8AC3E}">
        <p14:creationId xmlns:p14="http://schemas.microsoft.com/office/powerpoint/2010/main" val="72299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39" y="1000621"/>
            <a:ext cx="32004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752599"/>
            <a:ext cx="4238625" cy="2124075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5943600" y="985836"/>
            <a:ext cx="5552867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Dear student’s open at page 32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2291" y="219073"/>
            <a:ext cx="5558509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activity ‘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</p:txBody>
      </p:sp>
      <p:sp>
        <p:nvSpPr>
          <p:cNvPr id="6" name="Oval 5"/>
          <p:cNvSpPr/>
          <p:nvPr/>
        </p:nvSpPr>
        <p:spPr>
          <a:xfrm>
            <a:off x="2275912" y="1295400"/>
            <a:ext cx="381000" cy="457199"/>
          </a:xfrm>
          <a:prstGeom prst="ellipse">
            <a:avLst/>
          </a:prstGeom>
          <a:noFill/>
          <a:ln>
            <a:solidFill>
              <a:srgbClr val="E92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589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25058"/>
            <a:ext cx="36576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Above"/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3657600" y="228600"/>
            <a:ext cx="4669035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Student’s do the activities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3676065"/>
            <a:ext cx="2895600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Come here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419" y="1126154"/>
            <a:ext cx="1575184" cy="2388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1293" t="6935" r="13850"/>
          <a:stretch/>
        </p:blipFill>
        <p:spPr>
          <a:xfrm>
            <a:off x="7107435" y="1304344"/>
            <a:ext cx="12192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8347" r="12850" b="8095"/>
          <a:stretch/>
        </p:blipFill>
        <p:spPr>
          <a:xfrm>
            <a:off x="9225576" y="1255182"/>
            <a:ext cx="1600199" cy="2236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bliqueBottomRight"/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4049092" y="3777918"/>
            <a:ext cx="2895600" cy="10772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Clap your hand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86800" y="3734075"/>
            <a:ext cx="2895600" cy="10772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Open your eyes wide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8603" y="3722231"/>
            <a:ext cx="2895600" cy="10772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Tap your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feet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22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0899"/>
          <a:stretch/>
        </p:blipFill>
        <p:spPr>
          <a:xfrm>
            <a:off x="4737780" y="1657667"/>
            <a:ext cx="2487837" cy="1852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14117"/>
          <a:stretch/>
        </p:blipFill>
        <p:spPr>
          <a:xfrm>
            <a:off x="1093491" y="1657668"/>
            <a:ext cx="2378727" cy="1816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1657668"/>
            <a:ext cx="3338698" cy="1894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TextBox 5"/>
          <p:cNvSpPr txBox="1"/>
          <p:nvPr/>
        </p:nvSpPr>
        <p:spPr>
          <a:xfrm>
            <a:off x="2667000" y="152400"/>
            <a:ext cx="635539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Student’s lets know about the word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41649" y="856139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Come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7780" y="905032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Take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6855" y="905033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Draw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3491" y="3702980"/>
            <a:ext cx="2057400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6577" y="3734487"/>
            <a:ext cx="1586820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96400" y="3734712"/>
            <a:ext cx="1188405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22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0"/>
            <a:ext cx="6191439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Listen to the audio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carefuly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Voice 0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15000" y="25908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914400"/>
            <a:ext cx="2743200" cy="3581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01605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256</Words>
  <Application>Microsoft Office PowerPoint</Application>
  <PresentationFormat>Widescreen</PresentationFormat>
  <Paragraphs>68</Paragraphs>
  <Slides>16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 Unicode MS</vt:lpstr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Shirin</dc:creator>
  <cp:lastModifiedBy>DPE</cp:lastModifiedBy>
  <cp:revision>44</cp:revision>
  <dcterms:created xsi:type="dcterms:W3CDTF">2006-08-16T00:00:00Z</dcterms:created>
  <dcterms:modified xsi:type="dcterms:W3CDTF">2020-11-05T06:27:52Z</dcterms:modified>
</cp:coreProperties>
</file>