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8" r:id="rId3"/>
    <p:sldId id="265" r:id="rId4"/>
    <p:sldId id="257" r:id="rId5"/>
    <p:sldId id="270" r:id="rId6"/>
    <p:sldId id="263" r:id="rId7"/>
    <p:sldId id="262" r:id="rId8"/>
    <p:sldId id="261" r:id="rId9"/>
    <p:sldId id="260" r:id="rId10"/>
    <p:sldId id="258" r:id="rId11"/>
    <p:sldId id="259" r:id="rId12"/>
    <p:sldId id="266" r:id="rId13"/>
    <p:sldId id="267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B461-F3F9-4BFD-BC43-1D35961482C4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2FFB-CD23-400B-848B-5AAD4B8BD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799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B461-F3F9-4BFD-BC43-1D35961482C4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2FFB-CD23-400B-848B-5AAD4B8BD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824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B461-F3F9-4BFD-BC43-1D35961482C4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2FFB-CD23-400B-848B-5AAD4B8BD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669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B461-F3F9-4BFD-BC43-1D35961482C4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2FFB-CD23-400B-848B-5AAD4B8BD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944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B461-F3F9-4BFD-BC43-1D35961482C4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2FFB-CD23-400B-848B-5AAD4B8BD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350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B461-F3F9-4BFD-BC43-1D35961482C4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2FFB-CD23-400B-848B-5AAD4B8BD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003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B461-F3F9-4BFD-BC43-1D35961482C4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2FFB-CD23-400B-848B-5AAD4B8BD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853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B461-F3F9-4BFD-BC43-1D35961482C4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2FFB-CD23-400B-848B-5AAD4B8BD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892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B461-F3F9-4BFD-BC43-1D35961482C4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2FFB-CD23-400B-848B-5AAD4B8BD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11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B461-F3F9-4BFD-BC43-1D35961482C4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2FFB-CD23-400B-848B-5AAD4B8BD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142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B461-F3F9-4BFD-BC43-1D35961482C4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2FFB-CD23-400B-848B-5AAD4B8BD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3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7B461-F3F9-4BFD-BC43-1D35961482C4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82FFB-CD23-400B-848B-5AAD4B8BD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0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199" y="229787"/>
            <a:ext cx="11142617" cy="5982788"/>
          </a:xfrm>
          <a:prstGeom prst="rect">
            <a:avLst/>
          </a:prstGeom>
          <a:ln w="225425" cap="sq" cmpd="thickThin">
            <a:solidFill>
              <a:schemeClr val="accent5"/>
            </a:solidFill>
            <a:prstDash val="sysDash"/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176" y="935181"/>
            <a:ext cx="3048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58885" y="2697421"/>
            <a:ext cx="4696691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8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5576" y="404949"/>
            <a:ext cx="11142617" cy="5982788"/>
          </a:xfrm>
          <a:prstGeom prst="rect">
            <a:avLst/>
          </a:prstGeom>
          <a:ln w="225425" cap="sq" cmpd="thickThin">
            <a:solidFill>
              <a:schemeClr val="accent5"/>
            </a:solidFill>
            <a:prstDash val="sysDash"/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728752" y="860903"/>
            <a:ext cx="2495007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5737" y="2024743"/>
            <a:ext cx="8791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সমাঙ্গঁ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3942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8822" y="222069"/>
            <a:ext cx="11142617" cy="5982788"/>
          </a:xfrm>
          <a:prstGeom prst="rect">
            <a:avLst/>
          </a:prstGeom>
          <a:ln w="225425" cap="sq" cmpd="thickThin">
            <a:solidFill>
              <a:schemeClr val="accent5"/>
            </a:solidFill>
            <a:prstDash val="sysDash"/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006" y="2050869"/>
            <a:ext cx="4016021" cy="26221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47211" y="1948857"/>
            <a:ext cx="6035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ফার্ন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অপুস্পক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সর্বোন্নত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স্যাঁতস্যাঁতে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ছায়াযুক্ত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পুরানো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দালানের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6994" y="4820194"/>
            <a:ext cx="1672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ঢেঁকিশাক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8652" y="731520"/>
            <a:ext cx="1214846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ফার্ন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4640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5576" y="404949"/>
            <a:ext cx="11142617" cy="5982788"/>
          </a:xfrm>
          <a:prstGeom prst="rect">
            <a:avLst/>
          </a:prstGeom>
          <a:ln w="225425" cap="sq" cmpd="thickThin">
            <a:solidFill>
              <a:schemeClr val="accent5"/>
            </a:solidFill>
            <a:prstDash val="sysDash"/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59383" y="822960"/>
            <a:ext cx="2286000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2857" y="1802674"/>
            <a:ext cx="9339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ঢেঁকিশাক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লালশাক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লাউশাক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সরিষা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ফার্ন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কারণসহ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0166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5576" y="404949"/>
            <a:ext cx="11142617" cy="5982788"/>
          </a:xfrm>
          <a:prstGeom prst="rect">
            <a:avLst/>
          </a:prstGeom>
          <a:ln w="225425" cap="sq" cmpd="thickThin">
            <a:solidFill>
              <a:schemeClr val="accent5"/>
            </a:solidFill>
            <a:prstDash val="sysDash"/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035731" y="809897"/>
            <a:ext cx="2338252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5211" y="2116183"/>
            <a:ext cx="106592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রাইজয়েড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ঢেঁকিশাক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মস্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001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5576" y="404949"/>
            <a:ext cx="11142617" cy="5982788"/>
          </a:xfrm>
          <a:prstGeom prst="rect">
            <a:avLst/>
          </a:prstGeom>
          <a:ln w="225425" cap="sq" cmpd="thickThin">
            <a:solidFill>
              <a:schemeClr val="accent5"/>
            </a:solidFill>
            <a:prstDash val="sysDash"/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37760" y="796834"/>
            <a:ext cx="2076994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5068" y="1961070"/>
            <a:ext cx="92223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১টি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সমাঙ্গঁদেহী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ফার্ন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9555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3325" y="313509"/>
            <a:ext cx="11142617" cy="5982788"/>
          </a:xfrm>
          <a:prstGeom prst="rect">
            <a:avLst/>
          </a:prstGeom>
          <a:ln w="225425" cap="sq" cmpd="thickThin">
            <a:solidFill>
              <a:schemeClr val="accent5"/>
            </a:solidFill>
            <a:prstDash val="sysDash"/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150" y="1754610"/>
            <a:ext cx="6518365" cy="40113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45874" y="870282"/>
            <a:ext cx="3396343" cy="707886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0184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8638" y="339634"/>
            <a:ext cx="11142617" cy="5982788"/>
          </a:xfrm>
          <a:prstGeom prst="rect">
            <a:avLst/>
          </a:prstGeom>
          <a:ln w="225425" cap="sq" cmpd="thickThin">
            <a:solidFill>
              <a:schemeClr val="accent5"/>
            </a:solidFill>
            <a:prstDash val="sysDash"/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40969" y="2826987"/>
            <a:ext cx="45458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জাকির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পাথালিয়া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এ.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কালিহাতী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টাঙ্গাইল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62949" y="2756263"/>
            <a:ext cx="365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 :   ৬ষ্ঠ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 :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 :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 :   ৪৫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:  ……….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3254" y="931990"/>
            <a:ext cx="2547258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2256675"/>
            <a:ext cx="1254034" cy="31625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541" y="927463"/>
            <a:ext cx="1464733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083" y="927463"/>
            <a:ext cx="1436058" cy="1822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78454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1702" y="362734"/>
            <a:ext cx="11142617" cy="5982788"/>
          </a:xfrm>
          <a:prstGeom prst="rect">
            <a:avLst/>
          </a:prstGeom>
          <a:ln w="225425" cap="sq" cmpd="thickThin">
            <a:solidFill>
              <a:schemeClr val="accent5"/>
            </a:solidFill>
            <a:prstDash val="sysDash"/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946" y="927463"/>
            <a:ext cx="3474276" cy="30005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542" y="1233214"/>
            <a:ext cx="3302727" cy="24866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1444" y="3892538"/>
            <a:ext cx="5865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1444" y="3874113"/>
            <a:ext cx="8400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পুস্পক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2937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5576" y="404949"/>
            <a:ext cx="11142617" cy="5982788"/>
          </a:xfrm>
          <a:prstGeom prst="rect">
            <a:avLst/>
          </a:prstGeom>
          <a:ln w="225425" cap="sq" cmpd="thickThin">
            <a:solidFill>
              <a:schemeClr val="accent5"/>
            </a:solidFill>
            <a:prstDash val="sysDash"/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260" y="2189644"/>
            <a:ext cx="5195270" cy="36740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1613" y="757646"/>
            <a:ext cx="3751827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0116" y="1323518"/>
            <a:ext cx="3308171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অপুস্পক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3256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5576" y="404949"/>
            <a:ext cx="11142617" cy="5982788"/>
          </a:xfrm>
          <a:prstGeom prst="rect">
            <a:avLst/>
          </a:prstGeom>
          <a:ln w="225425" cap="sq" cmpd="thickThin">
            <a:solidFill>
              <a:schemeClr val="accent5"/>
            </a:solidFill>
            <a:prstDash val="sysDash"/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76102" y="932749"/>
            <a:ext cx="4062549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9874" y="2168434"/>
            <a:ext cx="8778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১।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অপুস্পক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২।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অপুস্পক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৩।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অপুস্পক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সনাক্ত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3807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8639" y="326571"/>
            <a:ext cx="11142617" cy="5982788"/>
          </a:xfrm>
          <a:prstGeom prst="rect">
            <a:avLst/>
          </a:prstGeom>
          <a:ln w="225425" cap="sq" cmpd="thickThin">
            <a:solidFill>
              <a:schemeClr val="accent5"/>
            </a:solidFill>
            <a:prstDash val="sysDash"/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85062" y="914400"/>
            <a:ext cx="2782388" cy="70788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অপুস্পক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5291" y="4193177"/>
            <a:ext cx="9640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রেনু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অপুস্পক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062" y="1970182"/>
            <a:ext cx="2782388" cy="2084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11366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3510" y="261256"/>
            <a:ext cx="11482250" cy="6230983"/>
          </a:xfrm>
          <a:prstGeom prst="rect">
            <a:avLst/>
          </a:prstGeom>
          <a:ln w="225425" cap="sq" cmpd="thickThin">
            <a:solidFill>
              <a:schemeClr val="accent5"/>
            </a:solidFill>
            <a:prstDash val="sysDash"/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28307" y="822960"/>
            <a:ext cx="2286001" cy="851297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2229" y="2468880"/>
            <a:ext cx="9509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অপুস্পক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3275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5576" y="404949"/>
            <a:ext cx="11142617" cy="5982788"/>
          </a:xfrm>
          <a:prstGeom prst="rect">
            <a:avLst/>
          </a:prstGeom>
          <a:ln w="225425" cap="sq" cmpd="thickThin">
            <a:solidFill>
              <a:schemeClr val="accent5"/>
            </a:solidFill>
            <a:prstDash val="sysDash"/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93668" y="1489166"/>
            <a:ext cx="9078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অপুস্পক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সমাঙ্গঁদেহী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স্পাইরোগাইরা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139" y="2883985"/>
            <a:ext cx="4051742" cy="27885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85508" y="762392"/>
            <a:ext cx="2299063" cy="51776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সমাঙ্গঁদেহী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38652" y="5609719"/>
            <a:ext cx="146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শৈবাল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4796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2513" y="313509"/>
            <a:ext cx="11142617" cy="5982788"/>
          </a:xfrm>
          <a:prstGeom prst="rect">
            <a:avLst/>
          </a:prstGeom>
          <a:ln w="225425" cap="sq" cmpd="thickThin">
            <a:solidFill>
              <a:schemeClr val="accent5"/>
            </a:solidFill>
            <a:prstDash val="sysDash"/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15" y="1876361"/>
            <a:ext cx="3814355" cy="2857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5251269" y="757646"/>
            <a:ext cx="2050868" cy="56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46765" y="757646"/>
            <a:ext cx="2638697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6765" y="1711588"/>
            <a:ext cx="61656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800" dirty="0" smtClean="0"/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রাইজয়েড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স্বভোজী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স্যাঁতস্যাঁতে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72937" y="4868539"/>
            <a:ext cx="927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5695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317</Words>
  <Application>Microsoft Office PowerPoint</Application>
  <PresentationFormat>Widescreen</PresentationFormat>
  <Paragraphs>51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53</cp:revision>
  <dcterms:created xsi:type="dcterms:W3CDTF">2020-11-01T15:09:02Z</dcterms:created>
  <dcterms:modified xsi:type="dcterms:W3CDTF">2020-11-06T16:01:08Z</dcterms:modified>
</cp:coreProperties>
</file>