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8" r:id="rId2"/>
    <p:sldId id="289" r:id="rId3"/>
    <p:sldId id="312" r:id="rId4"/>
    <p:sldId id="290" r:id="rId5"/>
    <p:sldId id="291" r:id="rId6"/>
    <p:sldId id="292" r:id="rId7"/>
    <p:sldId id="293" r:id="rId8"/>
    <p:sldId id="301" r:id="rId9"/>
    <p:sldId id="304" r:id="rId10"/>
    <p:sldId id="305" r:id="rId11"/>
    <p:sldId id="262" r:id="rId12"/>
    <p:sldId id="296" r:id="rId13"/>
    <p:sldId id="265" r:id="rId14"/>
    <p:sldId id="306" r:id="rId15"/>
    <p:sldId id="266" r:id="rId16"/>
    <p:sldId id="308" r:id="rId17"/>
    <p:sldId id="298" r:id="rId18"/>
    <p:sldId id="309" r:id="rId19"/>
    <p:sldId id="268" r:id="rId20"/>
    <p:sldId id="310" r:id="rId21"/>
    <p:sldId id="318" r:id="rId22"/>
    <p:sldId id="299" r:id="rId23"/>
    <p:sldId id="300" r:id="rId24"/>
    <p:sldId id="274" r:id="rId25"/>
    <p:sldId id="31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70DA6-DCEE-4F7F-A734-B2932F500038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FF207-528F-4227-A7F6-532211A77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41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38AE3-FF22-4CB7-BF93-8A6632B11D39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140CD-9812-48F3-9B35-42387800E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4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ভিডিও</a:t>
            </a:r>
            <a:r>
              <a:rPr lang="bn-BD" baseline="0" dirty="0" smtClean="0"/>
              <a:t> প্রদর্শনের মাধ্যমে পাঠ ঘোষণা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40CD-9812-48F3-9B35-42387800E1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4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ইন্টারনেটের</a:t>
            </a:r>
            <a:r>
              <a:rPr lang="bn-BD" baseline="0" dirty="0" smtClean="0"/>
              <a:t> মাধ্যমে শিক্ষা ব্যবস্থা পরিচালনার কাজগুলি বর্ণনা দিতে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40CD-9812-48F3-9B35-42387800E1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54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সরাসরি ইন্টারনেট</a:t>
            </a:r>
            <a:r>
              <a:rPr lang="bn-BD" baseline="0" dirty="0" smtClean="0"/>
              <a:t> ব্যবহার করে কীভাবে শিক্ষা ও শিক্ষার্থীরা কাজ করছে তা বর্ণনা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40CD-9812-48F3-9B35-42387800E1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41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বাংলা</a:t>
            </a:r>
            <a:r>
              <a:rPr lang="bn-BD" baseline="0" dirty="0" smtClean="0"/>
              <a:t> ওয়েবসাইটগুলি সম্পর্কে ধারণা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40CD-9812-48F3-9B35-42387800E1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1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বিজ্ঞানের ব্যবহারিক</a:t>
            </a:r>
            <a:r>
              <a:rPr lang="bn-BD" baseline="0" dirty="0" smtClean="0"/>
              <a:t> বিভিন্ন বিষয় বর্ণনা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40CD-9812-48F3-9B35-42387800E1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9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ই-বুকের</a:t>
            </a:r>
            <a:r>
              <a:rPr lang="bn-BD" baseline="0" dirty="0" smtClean="0"/>
              <a:t> গুরুত্ব বর্ণনা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40CD-9812-48F3-9B35-42387800E1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36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দলগত কাজের মাধ্যমে মেধা যাচাই</a:t>
            </a:r>
            <a:r>
              <a:rPr lang="bn-BD" baseline="0" dirty="0" smtClean="0"/>
              <a:t>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40CD-9812-48F3-9B35-42387800E1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2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2AD6D2-70BB-464D-B32C-B7F1C71D03AD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965FFA0-958D-43EB-AA7E-0DDAA8811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5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2AD6D2-70BB-464D-B32C-B7F1C71D03AD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965FFA0-958D-43EB-AA7E-0DDAA8811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2AD6D2-70BB-464D-B32C-B7F1C71D03AD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965FFA0-958D-43EB-AA7E-0DDAA8811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7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2AD6D2-70BB-464D-B32C-B7F1C71D03AD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965FFA0-958D-43EB-AA7E-0DDAA8811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3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2AD6D2-70BB-464D-B32C-B7F1C71D03AD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965FFA0-958D-43EB-AA7E-0DDAA8811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4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2AD6D2-70BB-464D-B32C-B7F1C71D03AD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965FFA0-958D-43EB-AA7E-0DDAA8811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5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2AD6D2-70BB-464D-B32C-B7F1C71D03AD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965FFA0-958D-43EB-AA7E-0DDAA8811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1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2AD6D2-70BB-464D-B32C-B7F1C71D03AD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965FFA0-958D-43EB-AA7E-0DDAA8811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0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2AD6D2-70BB-464D-B32C-B7F1C71D03AD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965FFA0-958D-43EB-AA7E-0DDAA8811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60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2AD6D2-70BB-464D-B32C-B7F1C71D03AD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965FFA0-958D-43EB-AA7E-0DDAA8811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2AD6D2-70BB-464D-B32C-B7F1C71D03AD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965FFA0-958D-43EB-AA7E-0DDAA8811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9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MOTIAR\Flower\23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7465"/>
            <a:ext cx="1727200" cy="125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MOTIAR\Flower\23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3727" y="-203726"/>
            <a:ext cx="1421346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MOTIAR\Flower\23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61599" y="13855"/>
            <a:ext cx="1930399" cy="139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MOTIAR\Flower\23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784051" y="5440957"/>
            <a:ext cx="1231443" cy="158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13855"/>
            <a:ext cx="12192000" cy="685367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2616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47.jp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gif"/><Relationship Id="rId9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MOTIAR\Motiar D. Content\Class Viii\Picture\পাঠ ৪৬ দৈন্ন্দিন সমস্যা\child-using-computer-clipart-i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64008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11277600" cy="64079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62200" y="1534775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b="1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32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457200"/>
            <a:ext cx="6019800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সরাসরি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Motiar D. Content\Class Viii\Picture\56\aulas-virtuales-gico-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7010400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43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65947"/>
            <a:ext cx="7772400" cy="954107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কুইজের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এ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সাইটগুলো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5" descr="E:\MOTIAR\Motiar D. Content\Class Viii\Picture\পাঠ ৫৭\question-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09776"/>
            <a:ext cx="3733800" cy="3552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098" name="Picture 2" descr="E:\Motiar D. Content\Class Viii\Picture\পাঠ ৫৭\bluesix-platform-screenshots_exa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09776"/>
            <a:ext cx="3810000" cy="3552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67203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otiar D. Content\Class Viii\Picture\পাঠ ৫৭\4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18" y="4419599"/>
            <a:ext cx="36576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otiar\Desktop\33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19598"/>
            <a:ext cx="3733800" cy="2209802"/>
          </a:xfrm>
          <a:prstGeom prst="rect">
            <a:avLst/>
          </a:prstGeom>
          <a:ln w="571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Motiar D. Content\Class Viii\Picture\56\Capture 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71628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6618" y="710626"/>
            <a:ext cx="8097982" cy="584775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228600">
              <a:srgbClr val="7030A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895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4999" y="3733801"/>
            <a:ext cx="3439390" cy="2554545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228600">
              <a:srgbClr val="7030A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একসময়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খোজার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ইংরেজিতে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লিখলেও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2" descr="E:\MOTIAR\D,contennt Picture 2\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95" y="571500"/>
            <a:ext cx="3886199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67100"/>
            <a:ext cx="4176713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 descr="C:\Users\RAFI\Desktop\Bangla-Search-Engi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123" y="518160"/>
            <a:ext cx="3816866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0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Motiar D. Content\Class Viii\Picture\পাঠ ৫৭\120px-Bn-wiki-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88" y="1951575"/>
            <a:ext cx="2428513" cy="406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E:\Motiar D. Content\Class Viii\Picture\পাঠ ৫৭\bbcjanala_hom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r="10161"/>
          <a:stretch/>
        </p:blipFill>
        <p:spPr bwMode="auto">
          <a:xfrm>
            <a:off x="1752600" y="1894454"/>
            <a:ext cx="2849881" cy="4201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E:\Motiar D. Content\Class Viii\Picture\পাঠ ৫৭\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89475"/>
            <a:ext cx="3048000" cy="4068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15836" y="446782"/>
            <a:ext cx="7945582" cy="1077218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228600">
              <a:srgbClr val="7030A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রয়েছে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22190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4521" y="417494"/>
            <a:ext cx="8121504" cy="954107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এক্সপেরিমেন্ট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পরীক্ষাটির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কাল্পনিক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E:\Motiar D. Content\Class Viii\Picture\56\Female-Rocket-Scientist-608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616902"/>
            <a:ext cx="3014662" cy="251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Motiar D. Content\Class Viii\Picture\56\3df83d05a96dddb6304e907a025d9dd3.jp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520" y="4437476"/>
            <a:ext cx="3882880" cy="2208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Motiar D. Content\Class Viii\Picture\56\scientist_monkey_banana_hg_wh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05250"/>
            <a:ext cx="38862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Motiar D. Content\Class Viii\Picture\56\Weird_scienc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693102"/>
            <a:ext cx="3328473" cy="236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54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Motiar D. Content\Class Viii\Picture\56\rtls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3"/>
          <a:stretch/>
        </p:blipFill>
        <p:spPr bwMode="auto">
          <a:xfrm>
            <a:off x="6324600" y="2472603"/>
            <a:ext cx="4191000" cy="3353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Motiar D. Content\Class Viii\Picture\পাঠ ৫৭\Teachers-are-assessed-in-order-to-ensure-quality-of-education-given-Bangladesh-Res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72604"/>
            <a:ext cx="4038600" cy="3381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692123"/>
            <a:ext cx="7897090" cy="107721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ইন্টানেটের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লেখাপড়া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ক্লাশরুমের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গন্ডি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পেরিয়ে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বিশ্বব্যাপি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9299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09601"/>
            <a:ext cx="8001001" cy="954107"/>
          </a:xfrm>
          <a:prstGeom prst="rect">
            <a:avLst/>
          </a:prstGeom>
          <a:ln>
            <a:noFill/>
          </a:ln>
          <a:effectLst>
            <a:glow rad="228600">
              <a:srgbClr val="7030A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কোর্স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কোর্সে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নিবন্ধন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E:\MOTIAR\Motiar D. Content\Class Viii\Picture\পাঠ ৫৭\courseera-650x4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44843"/>
            <a:ext cx="2743200" cy="3289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Motiar D. Content\Class Viii\Picture\পাঠ ৫৭\Screen-Shot-2013-01-21-at-3.37.33-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44845"/>
            <a:ext cx="2971800" cy="3289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MOTIAR\Motiar D. Content\Class Viii\Picture\পাঠ ৫৭\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44843"/>
            <a:ext cx="2667000" cy="3315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516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otiar D. Content\Class Viii\Picture\56\giphy 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7391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Motiar D. Content\Class Viii\Picture\56\IMG_20150622_1823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" r="2133" b="3247"/>
          <a:stretch/>
        </p:blipFill>
        <p:spPr bwMode="auto">
          <a:xfrm>
            <a:off x="2057400" y="3886201"/>
            <a:ext cx="7696200" cy="2057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381001"/>
            <a:ext cx="8153401" cy="954107"/>
          </a:xfrm>
          <a:prstGeom prst="rect">
            <a:avLst/>
          </a:prstGeom>
          <a:ln>
            <a:noFill/>
          </a:ln>
          <a:effectLst>
            <a:glow rad="228600">
              <a:srgbClr val="7030A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স্কুল-কলেজ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স্পেস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স্টেশনে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4700" y="3276601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স্পেস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স্টেশনের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অধিবাসী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6172201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মহাকাশচারীকে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74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8236" y="609600"/>
            <a:ext cx="7848600" cy="10772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ইন্টারন্যাশনাল স্পেস স্টেশন (আইএসএস) তথা আন্তর্জাতিক মহাকাশ স্টেশন একটি বাসযোগ্য কৃত্রিম উপগ্রহ।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 D. Content\Class Viii\Picture\56\ISS_crew_fla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537" y="2133600"/>
            <a:ext cx="3768437" cy="36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Motiar D. Content\Class Viii\Picture\56\russia-tm-300x1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386" y="2133600"/>
            <a:ext cx="3870614" cy="36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63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 txBox="1">
            <a:spLocks/>
          </p:cNvSpPr>
          <p:nvPr/>
        </p:nvSpPr>
        <p:spPr>
          <a:xfrm>
            <a:off x="958587" y="1496690"/>
            <a:ext cx="3227882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7391400" y="1496690"/>
            <a:ext cx="3325978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:</a:t>
            </a:r>
            <a:r>
              <a:rPr kumimoji="0" lang="en-US" sz="3600" b="1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পঞ্চম</a:t>
            </a:r>
            <a:endParaRPr kumimoji="0" lang="en-US" sz="2400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:৪৫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০5</a:t>
            </a:r>
            <a:r>
              <a:rPr lang="bn-BD" sz="3200" b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/1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/20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২০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100" b="1" u="sng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8379" y="3951801"/>
            <a:ext cx="30914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আলীম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বি,এস-সি,বি,এড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আইডি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01080270781</a:t>
            </a:r>
            <a:endParaRPr lang="bn-BD" sz="20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কল্যাণপুর রওশনীয়া দাখিল মাদরাসা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বেলকুচি, সিরাজগঞ্জ 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NikoshBAN" panose="02000000000000000000" pitchFamily="2" charset="0"/>
              </a:rPr>
              <a:t>01717012389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5386" y="2304348"/>
            <a:ext cx="1357414" cy="1571253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477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8236" y="609600"/>
            <a:ext cx="78486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পৃথিবীব্যাপী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ছাড়িয়ে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মহাকাশ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122" name="Picture 2" descr="E:\Motiar D. Content\Class Viii\Picture\56\ydhotkeq4btupxhnpj7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827" y="2133600"/>
            <a:ext cx="4244686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otiar D. Content\Class Viii\Picture\56\tumblr_m4rhsc1kT21rp1dmlo1_r1_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40386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4297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1905000"/>
            <a:ext cx="3292317" cy="2743222"/>
          </a:xfrm>
          <a:prstGeom prst="rect">
            <a:avLst/>
          </a:prstGeom>
        </p:spPr>
      </p:pic>
      <p:pic>
        <p:nvPicPr>
          <p:cNvPr id="4" name="Picture 2" descr="E:\MOTIAR\D,contennt Picture 2\read_e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14967"/>
            <a:ext cx="441901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5105401"/>
            <a:ext cx="7772400" cy="120032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অভ্যস্থ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দি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এ জ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য়গা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7675" y="457201"/>
            <a:ext cx="3819526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47314" y="5323583"/>
            <a:ext cx="8153400" cy="120032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পকেটে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লাইব্রেরী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7" name="Picture 16" descr="E:\Motiar D. Content\Class Viii\Picture\56\Amazon_Kindle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6"/>
          <a:stretch/>
        </p:blipFill>
        <p:spPr bwMode="auto">
          <a:xfrm>
            <a:off x="2057400" y="1790316"/>
            <a:ext cx="3886200" cy="3089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:\Motiar D. Content\Class Viii\Picture\56\images  22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90317"/>
            <a:ext cx="3749386" cy="3089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828800" y="4983540"/>
            <a:ext cx="8458200" cy="15696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আগের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সন্তু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" name="Picture 19" descr="E:\Motiar D. Content\Class Viii\Picture\56\27807459-Portrait-of-a-young-nerd-man-tie-tie-and-suspenders-hold-a-lot-of-books-on-a-white-background-isolat-Stock-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91" y="1554540"/>
            <a:ext cx="3962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:\Motiar D. Content\Class Viii\Picture\56\estudiante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54540"/>
            <a:ext cx="30289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65982"/>
            <a:ext cx="3733800" cy="3255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2043545" y="5323582"/>
            <a:ext cx="8267700" cy="1077218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রিডার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4" name="Picture 2" descr="E:\Motiar D. Content\Class Viii\Picture\56\Martview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7"/>
          <a:stretch/>
        </p:blipFill>
        <p:spPr bwMode="auto">
          <a:xfrm>
            <a:off x="6172200" y="1690824"/>
            <a:ext cx="4152900" cy="338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17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6" grpId="0" animBg="1"/>
      <p:bldP spid="16" grpId="1" animBg="1"/>
      <p:bldP spid="19" grpId="0" animBg="1"/>
      <p:bldP spid="19" grpId="1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52600"/>
            <a:ext cx="3048000" cy="24810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828800" y="4343400"/>
            <a:ext cx="8839200" cy="12954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64293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 b="1" kern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"/>
              <a:defRPr/>
            </a:pPr>
            <a:endParaRPr lang="en-US" sz="3600" b="1" kern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"/>
              <a:defRPr/>
            </a:pPr>
            <a:endParaRPr lang="en-US" sz="3600" b="1" kern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"/>
              <a:defRPr/>
            </a:pPr>
            <a:endParaRPr lang="en-US" sz="3600" b="1" kern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4495800"/>
            <a:ext cx="7848600" cy="15696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দরখাস্ত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533401"/>
            <a:ext cx="3830718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706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33800" y="1164178"/>
            <a:ext cx="5223164" cy="3063920"/>
            <a:chOff x="1066800" y="1272210"/>
            <a:chExt cx="7162800" cy="46713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272210"/>
              <a:ext cx="7162800" cy="46713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ounded Rectangle 3"/>
            <p:cNvSpPr/>
            <p:nvPr/>
          </p:nvSpPr>
          <p:spPr>
            <a:xfrm>
              <a:off x="2334904" y="1584280"/>
              <a:ext cx="2438400" cy="1295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13949" r="7172" b="34456"/>
          <a:stretch/>
        </p:blipFill>
        <p:spPr bwMode="auto">
          <a:xfrm>
            <a:off x="4658511" y="1526672"/>
            <a:ext cx="1778098" cy="61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5869" r="13860" b="31156"/>
          <a:stretch/>
        </p:blipFill>
        <p:spPr bwMode="auto">
          <a:xfrm>
            <a:off x="4658510" y="374387"/>
            <a:ext cx="2547584" cy="72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1828800" y="4495800"/>
            <a:ext cx="853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Char char=""/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ফেললে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ডাউন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Char char=""/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Char char=""/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স্পেস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স্টেশন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8875" y="3676468"/>
            <a:ext cx="7934325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ব্যবস্থায় আগামীতে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706606"/>
            <a:ext cx="4876800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6" y="142876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00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10668000" cy="5885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3600" y="4572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980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762001"/>
            <a:ext cx="6477000" cy="70788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0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3080" y="4267200"/>
            <a:ext cx="84582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শিক্ষকরা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দূরবর্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তী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স্কুলগুলোতে কীভাবে ক্লাশ নিচ্ছেন?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5181600"/>
            <a:ext cx="5257800" cy="64633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975577"/>
              </p:ext>
            </p:extLst>
          </p:nvPr>
        </p:nvGraphicFramePr>
        <p:xfrm>
          <a:off x="5638800" y="304323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04323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31623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2209801"/>
            <a:ext cx="6323827" cy="36438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0" y="762000"/>
            <a:ext cx="630138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ইন্টারনে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18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457201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00" b="1" u="sng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057401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3600" dirty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8415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3048000"/>
            <a:ext cx="8991600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পরিচালনায়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৩। ই-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52853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2033" y="5181626"/>
            <a:ext cx="2748743" cy="1481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31" y="1143001"/>
            <a:ext cx="2748744" cy="1696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81200" y="1600200"/>
            <a:ext cx="6031606" cy="107721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নের মাধ্যমে সমগ্র পৃথিবীর স্কুলগুলি একটি শিক্ষা প্রতিষ্ঠানে পরিণত হয়েছে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62300" y="304800"/>
            <a:ext cx="5905500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পরিচালনায়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5334000"/>
            <a:ext cx="5867401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 সংগ্রহে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SMS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মাধ্যমে শিক্ষা সংক্রান্ত তথ্যসহ বিভিন্ন তথ্য সংগ্রহ করা হচ্ছে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752601" y="3581400"/>
            <a:ext cx="5749431" cy="12192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BD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শিক্ষাক্রম ও পাঠ্য পুস্তক বোর্ডে</a:t>
            </a: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কারিকুলাম</a:t>
            </a: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পুস্তক</a:t>
            </a: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31" y="3048001"/>
            <a:ext cx="2748744" cy="1904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984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75708" y="3531220"/>
            <a:ext cx="1607487" cy="5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86197" y="705821"/>
            <a:ext cx="5557603" cy="1143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মুহুর্তে</a:t>
            </a: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বইটি</a:t>
            </a: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02" y="457201"/>
            <a:ext cx="2669199" cy="1752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02" y="2532806"/>
            <a:ext cx="2669199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32793" y="2667000"/>
            <a:ext cx="5411006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 বসেই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জানাতে পরি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F:\Software\Captu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16" y="4279068"/>
            <a:ext cx="2697185" cy="2197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02812" y="4572001"/>
            <a:ext cx="6202988" cy="107721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আবেদন বাড়ীতে বসেই করা যায়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041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otiar D. Content\Class Viii\Picture\56\Capture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1664"/>
            <a:ext cx="2819400" cy="1633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I:\mobile\IMG_20150428_125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278" y="2362200"/>
            <a:ext cx="2723244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4724400"/>
            <a:ext cx="28194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88252" y="5138291"/>
            <a:ext cx="5638800" cy="1077218"/>
          </a:xfrm>
          <a:prstGeom prst="rect">
            <a:avLst/>
          </a:prstGeom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নির্দেশের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724900" y="6096000"/>
            <a:ext cx="8763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24546" y="3113782"/>
            <a:ext cx="4814454" cy="1077218"/>
          </a:xfrm>
          <a:prstGeom prst="rect">
            <a:avLst/>
          </a:prstGeom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থেকে তথ্য সংগ্রহ করে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পরিচালিত হচ্ছে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0792" y="1056382"/>
            <a:ext cx="4567208" cy="1077218"/>
          </a:xfrm>
          <a:prstGeom prst="rect">
            <a:avLst/>
          </a:prstGeom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0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4648201"/>
            <a:ext cx="8190208" cy="107721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রনেট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তার তালিকা তৈরি কর।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990601"/>
            <a:ext cx="3124201" cy="646331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29718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78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595</Words>
  <Application>Microsoft Office PowerPoint</Application>
  <PresentationFormat>Widescreen</PresentationFormat>
  <Paragraphs>80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NikoshBAN</vt:lpstr>
      <vt:lpstr>SolaimanLipi</vt:lpstr>
      <vt:lpstr>Times New Roman</vt:lpstr>
      <vt:lpstr>Vrinda</vt:lpstr>
      <vt:lpstr>Wingdings</vt:lpstr>
      <vt:lpstr>Wingdings 2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Motiar</dc:creator>
  <cp:lastModifiedBy>B.Sc</cp:lastModifiedBy>
  <cp:revision>97</cp:revision>
  <dcterms:created xsi:type="dcterms:W3CDTF">2015-05-20T08:31:48Z</dcterms:created>
  <dcterms:modified xsi:type="dcterms:W3CDTF">2020-11-06T05:45:57Z</dcterms:modified>
</cp:coreProperties>
</file>