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666699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13282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381000" y="381000"/>
            <a:ext cx="8305800" cy="4572000"/>
            <a:chOff x="381000" y="381000"/>
            <a:chExt cx="8305800" cy="4572000"/>
          </a:xfrm>
        </p:grpSpPr>
        <p:pic>
          <p:nvPicPr>
            <p:cNvPr id="7" name="Picture 6" descr="kenyan-flower-export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81000"/>
              <a:ext cx="8305800" cy="4572000"/>
            </a:xfrm>
            <a:prstGeom prst="rect">
              <a:avLst/>
            </a:prstGeom>
            <a:ln w="88900" cap="sq" cmpd="thickThin">
              <a:solidFill>
                <a:srgbClr val="FFFF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09600" y="609600"/>
              <a:ext cx="7772400" cy="70788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666699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en-US" sz="4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en-US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426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বোতলজাত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টিনজাত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বোতলে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65843kalerkantho-19-08-05-ak-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62400"/>
            <a:ext cx="3657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ickled-vegetablesjpg824x0_q71_crop-scale-19070108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96240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581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রিফ্রিজারেশন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রিফ্রিজারেশন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ঠান্ডায়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ঠান্ডায়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রিফ্রিজারেটর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23310kalerkantho_19-07-24-ak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3657600" cy="220827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ow-to-store-eggs-in-the-fridge-5da540e0002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81400"/>
            <a:ext cx="4038600" cy="22098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124200" y="304800"/>
            <a:ext cx="2895600" cy="1371600"/>
            <a:chOff x="3124200" y="533400"/>
            <a:chExt cx="2895600" cy="1219200"/>
          </a:xfrm>
        </p:grpSpPr>
        <p:sp>
          <p:nvSpPr>
            <p:cNvPr id="4" name="Cross 3"/>
            <p:cNvSpPr/>
            <p:nvPr/>
          </p:nvSpPr>
          <p:spPr>
            <a:xfrm>
              <a:off x="3124200" y="533400"/>
              <a:ext cx="2895600" cy="1219200"/>
            </a:xfrm>
            <a:prstGeom prst="plu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57600" y="838200"/>
              <a:ext cx="1828800" cy="5745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deshsangbad.com_1595857501.jpg"/>
          <p:cNvPicPr>
            <a:picLocks noChangeAspect="1"/>
          </p:cNvPicPr>
          <p:nvPr/>
        </p:nvPicPr>
        <p:blipFill>
          <a:blip r:embed="rId3"/>
          <a:srcRect r="33348" b="-2970"/>
          <a:stretch>
            <a:fillRect/>
          </a:stretch>
        </p:blipFill>
        <p:spPr>
          <a:xfrm>
            <a:off x="3505200" y="3657600"/>
            <a:ext cx="2362200" cy="1571297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990600" y="2209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9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0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2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505200" y="381000"/>
            <a:ext cx="2667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1017-1514611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267200"/>
            <a:ext cx="3352800" cy="2028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2286000"/>
          <a:ext cx="7391400" cy="173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4724400"/>
              </a:tblGrid>
              <a:tr h="3848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সংরক্ষণের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উপায়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4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2667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1143000"/>
            <a:ext cx="7315200" cy="1295400"/>
            <a:chOff x="762000" y="1447800"/>
            <a:chExt cx="7315200" cy="1328784"/>
          </a:xfrm>
        </p:grpSpPr>
        <p:pic>
          <p:nvPicPr>
            <p:cNvPr id="4" name="Picture 3" descr="Screenshot_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447800"/>
              <a:ext cx="7315200" cy="1328784"/>
            </a:xfrm>
            <a:prstGeom prst="rect">
              <a:avLst/>
            </a:prstGeom>
            <a:ln w="38100" cap="sq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858000" y="1752601"/>
              <a:ext cx="1143000" cy="46166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2800" y="2590800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276599"/>
            <a:ext cx="8229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চুলার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667000"/>
            <a:ext cx="129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038600"/>
            <a:ext cx="54102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বোতলে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6096000" y="4121960"/>
            <a:ext cx="2590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বোতলজাত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টিনজাত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5181600"/>
            <a:ext cx="6096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রিফ্রিজারেশন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ঠান্ডায়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ঠান্ডায়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রিফ্রিজারেটর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5410200"/>
            <a:ext cx="1981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রিফ্রিজারেশন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429000" y="228600"/>
            <a:ext cx="2895600" cy="1524000"/>
            <a:chOff x="3429000" y="228600"/>
            <a:chExt cx="2895600" cy="15240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3429000" y="228600"/>
              <a:ext cx="2895600" cy="1524000"/>
            </a:xfrm>
            <a:prstGeom prst="flowChartMagneticDisk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2400" y="8382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981200"/>
            <a:ext cx="5867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3886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86200"/>
            <a:ext cx="7239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অসুস্হ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953000"/>
            <a:ext cx="7086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457200"/>
            <a:ext cx="31242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84395_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038600"/>
            <a:ext cx="2743200" cy="16764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2057400"/>
            <a:ext cx="82296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e95feee6c3a47977a98a3ed63a72f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53340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276600" y="381000"/>
            <a:ext cx="3276600" cy="1371600"/>
            <a:chOff x="3276600" y="381000"/>
            <a:chExt cx="3276600" cy="13716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3276600" y="381000"/>
              <a:ext cx="3276600" cy="1371600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800" y="91440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IMG_20190830_152624.jpg"/>
          <p:cNvPicPr>
            <a:picLocks noChangeAspect="1"/>
          </p:cNvPicPr>
          <p:nvPr/>
        </p:nvPicPr>
        <p:blipFill>
          <a:blip r:embed="rId3" cstate="print"/>
          <a:srcRect l="1481" t="42222" r="34815"/>
          <a:stretch>
            <a:fillRect/>
          </a:stretch>
        </p:blipFill>
        <p:spPr>
          <a:xfrm>
            <a:off x="609600" y="1905000"/>
            <a:ext cx="27432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2133600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শ্র্রীমতপুর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cs typeface="NikoshBAN" pitchFamily="2" charset="0"/>
              </a:rPr>
              <a:t>sujitdeb142@gmail.com</a:t>
            </a: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124200" y="457200"/>
            <a:ext cx="3352800" cy="1143000"/>
            <a:chOff x="3124200" y="457200"/>
            <a:chExt cx="3352800" cy="1143000"/>
          </a:xfrm>
        </p:grpSpPr>
        <p:sp>
          <p:nvSpPr>
            <p:cNvPr id="3" name="Frame 2"/>
            <p:cNvSpPr/>
            <p:nvPr/>
          </p:nvSpPr>
          <p:spPr>
            <a:xfrm>
              <a:off x="3124200" y="457200"/>
              <a:ext cx="3352800" cy="1143000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6858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k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5000"/>
            <a:ext cx="2438634" cy="292274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2133600"/>
            <a:ext cx="5257800" cy="4031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বিষয়:প্র্রাথমিক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শিরোনাম:খাদ্য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পাঠ্যাংশ:আমরা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অধ্যায়:সপ্তম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সময়:৪০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991600" cy="64770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3048000" y="457200"/>
            <a:ext cx="3200400" cy="1295400"/>
            <a:chOff x="3048000" y="457200"/>
            <a:chExt cx="3200400" cy="1295400"/>
          </a:xfrm>
        </p:grpSpPr>
        <p:sp>
          <p:nvSpPr>
            <p:cNvPr id="3" name="Down Arrow Callout 2"/>
            <p:cNvSpPr/>
            <p:nvPr/>
          </p:nvSpPr>
          <p:spPr>
            <a:xfrm>
              <a:off x="3048000" y="457200"/>
              <a:ext cx="3200400" cy="1295400"/>
            </a:xfrm>
            <a:prstGeom prst="downArrowCallou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609600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2895600"/>
            <a:ext cx="84582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৮.3.3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মৌসুমী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905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457200"/>
            <a:ext cx="472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পুনরালোচনা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10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457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2600" y="1981200"/>
            <a:ext cx="5943600" cy="3505200"/>
            <a:chOff x="1752600" y="1981200"/>
            <a:chExt cx="5943600" cy="3505200"/>
          </a:xfrm>
        </p:grpSpPr>
        <p:sp>
          <p:nvSpPr>
            <p:cNvPr id="4" name="Bevel 3"/>
            <p:cNvSpPr/>
            <p:nvPr/>
          </p:nvSpPr>
          <p:spPr>
            <a:xfrm>
              <a:off x="1752600" y="1981200"/>
              <a:ext cx="5943600" cy="3505200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2667000"/>
              <a:ext cx="4724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সংরক্ষন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অধ্যায়:৭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– ৫১</a:t>
              </a: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381000" y="1371600"/>
            <a:ext cx="8258175" cy="5200650"/>
            <a:chOff x="381000" y="1371600"/>
            <a:chExt cx="8258175" cy="5200650"/>
          </a:xfrm>
        </p:grpSpPr>
        <p:pic>
          <p:nvPicPr>
            <p:cNvPr id="3" name="Picture 2" descr="165843kalerkantho-19-08-05-ak-2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371600"/>
              <a:ext cx="2650435" cy="16002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123310kalerkantho_19-07-24-ak-1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124200"/>
              <a:ext cx="2743200" cy="16562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download (10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6600" y="1371600"/>
              <a:ext cx="2590800" cy="17526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s (3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1371600"/>
              <a:ext cx="2619375" cy="1743075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download (9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2800" y="3276600"/>
              <a:ext cx="2590800" cy="15430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download (11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3276600"/>
              <a:ext cx="2466975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How-to-store-eggs-in-the-fridge-5da540e0002d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" y="4953000"/>
              <a:ext cx="2667000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unnamed (4)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76600" y="5029200"/>
              <a:ext cx="2743200" cy="15430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food+preservation+(8)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48400" y="5029200"/>
              <a:ext cx="2293722" cy="144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685800" y="381000"/>
            <a:ext cx="769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7219"/>
            <a:ext cx="7772400" cy="134158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2057400"/>
            <a:ext cx="6553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এবংফলমূল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4343400"/>
          <a:ext cx="8001000" cy="2476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1800"/>
                <a:gridCol w="5029200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সংরক্ষণের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উপায়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02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63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24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029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5029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রিফ্রিজারেটর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বোতলজাত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562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5562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রিফ্রিজারেটর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শুটকি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6172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632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1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1" y="228600"/>
            <a:ext cx="8541249" cy="6400800"/>
          </a:xfrm>
          <a:prstGeom prst="rect">
            <a:avLst/>
          </a:prstGeom>
          <a:ln w="2286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creensho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"/>
            <a:ext cx="7543800" cy="15240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2133600"/>
            <a:ext cx="449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7848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1676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শুকিয়ে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91000"/>
            <a:ext cx="8001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181600"/>
            <a:ext cx="2466975" cy="14573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download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105400"/>
            <a:ext cx="2466975" cy="146685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498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84</cp:revision>
  <dcterms:created xsi:type="dcterms:W3CDTF">2006-08-16T00:00:00Z</dcterms:created>
  <dcterms:modified xsi:type="dcterms:W3CDTF">2020-11-06T03:34:39Z</dcterms:modified>
</cp:coreProperties>
</file>