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98" r:id="rId3"/>
    <p:sldId id="261" r:id="rId4"/>
    <p:sldId id="263" r:id="rId5"/>
    <p:sldId id="289" r:id="rId6"/>
    <p:sldId id="282" r:id="rId7"/>
    <p:sldId id="296" r:id="rId8"/>
    <p:sldId id="285" r:id="rId9"/>
    <p:sldId id="290" r:id="rId10"/>
    <p:sldId id="268" r:id="rId11"/>
    <p:sldId id="286" r:id="rId12"/>
    <p:sldId id="294" r:id="rId13"/>
    <p:sldId id="299" r:id="rId14"/>
    <p:sldId id="300" r:id="rId15"/>
    <p:sldId id="275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FFEA-C93C-4302-9A49-BD469EB76405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EE971-C555-48EA-B7AF-682A84A86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0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FF74A-29F8-45AC-8665-F8F5BE3D1C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EE971-C555-48EA-B7AF-682A84A862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DAB2-B0EC-4D60-9CAA-5C7F9F77A1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1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4F21-C426-4518-9AA9-5782D8781049}" type="datetimeFigureOut">
              <a:rPr lang="en-US" smtClean="0"/>
              <a:pPr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F5C0-C6B1-4F2E-A447-81079AC7C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28600"/>
            <a:ext cx="44958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-1612i3\Desktop\Sagir Ahmed\remarkable-beautiful-flower-gardens-on-home-garden-with-rose-flower-garden-wallpaper-beautiful-gardens-flowers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49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_B-1.jpg"/>
          <p:cNvPicPr>
            <a:picLocks noChangeAspect="1"/>
          </p:cNvPicPr>
          <p:nvPr/>
        </p:nvPicPr>
        <p:blipFill>
          <a:blip r:embed="rId3"/>
          <a:srcRect l="44315" t="32759" r="1143" b="3448"/>
          <a:stretch>
            <a:fillRect/>
          </a:stretch>
        </p:blipFill>
        <p:spPr>
          <a:xfrm>
            <a:off x="437535" y="152400"/>
            <a:ext cx="2762866" cy="18407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_B-1.jpg"/>
          <p:cNvPicPr>
            <a:picLocks noChangeAspect="1"/>
          </p:cNvPicPr>
          <p:nvPr/>
        </p:nvPicPr>
        <p:blipFill>
          <a:blip r:embed="rId3"/>
          <a:srcRect t="29310" r="42049" b="3448"/>
          <a:stretch>
            <a:fillRect/>
          </a:stretch>
        </p:blipFill>
        <p:spPr>
          <a:xfrm>
            <a:off x="437536" y="2286000"/>
            <a:ext cx="2762866" cy="165688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Left Arrow 7"/>
          <p:cNvSpPr/>
          <p:nvPr/>
        </p:nvSpPr>
        <p:spPr>
          <a:xfrm>
            <a:off x="3352800" y="301928"/>
            <a:ext cx="5786284" cy="1635842"/>
          </a:xfrm>
          <a:prstGeom prst="lef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ব্বব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3352800" y="2466682"/>
            <a:ext cx="5786284" cy="1524000"/>
          </a:xfrm>
          <a:prstGeom prst="lef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0" y="786825"/>
            <a:ext cx="494808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মুদ্রার[টাকা]বিনিময়ে পণ্য বিক্রি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2895600"/>
            <a:ext cx="49480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মুদ্রার[টাকা]বিনিময়ে পণ্য ক্রয়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oel-1612i3\Desktop\Sagir Ahmed\Busi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6" y="4343400"/>
            <a:ext cx="27628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352800" y="4648200"/>
            <a:ext cx="5786284" cy="152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5916" y="5117812"/>
            <a:ext cx="494808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ব্যবসায়-বাণিজ্য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 animBg="1"/>
      <p:bldP spid="15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Sagir Ahmed\challenge-coin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" y="228600"/>
            <a:ext cx="4118687" cy="27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Sagir Ahmed\cp tourney 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70" y="228599"/>
            <a:ext cx="466443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oel-1612i3\Desktop\Sagir Ahmed\rebuild-your-emergency-f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" y="3741174"/>
            <a:ext cx="411868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284" y="3058180"/>
            <a:ext cx="31242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316" y="2895600"/>
            <a:ext cx="14478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78" y="6248400"/>
            <a:ext cx="28243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নির্মণ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Doel-1612i3\Desktop\Sagir Ahmed\money-623x4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52816"/>
            <a:ext cx="4419600" cy="26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416" y="6172200"/>
            <a:ext cx="28956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-1612i3\Desktop\Sagir Ahmed\Kushancoins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6" y="203498"/>
            <a:ext cx="2798279" cy="1701501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5" descr="C:\Users\Doel-1612i3\Desktop\Sagir Ahmed\IMG_1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7" y="2060888"/>
            <a:ext cx="2798278" cy="2053911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4" descr="C:\Users\Doel-1612i3\Desktop\Sagir Ahmed\bank-building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5" y="4495800"/>
            <a:ext cx="2798279" cy="21336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Left Arrow 4"/>
          <p:cNvSpPr/>
          <p:nvPr/>
        </p:nvSpPr>
        <p:spPr>
          <a:xfrm>
            <a:off x="3352800" y="787548"/>
            <a:ext cx="5486400" cy="96505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352800" y="2574365"/>
            <a:ext cx="5486400" cy="102695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5029200"/>
            <a:ext cx="5486400" cy="10668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200" y="1008464"/>
            <a:ext cx="4953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795455"/>
            <a:ext cx="495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মধ্যযুগীয় সঞ্চয় 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300990"/>
            <a:ext cx="4724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 ব্যবস্থা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4045576"/>
            <a:ext cx="3762314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মুদ্রা ও এবং তার ইতিহাস  সম্পর্কে আলোচনা কর।</a:t>
            </a:r>
            <a:endParaRPr lang="bn-BD" sz="32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4107132"/>
            <a:ext cx="345179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◊মুদ্রা ও ব্যাংকের সম্প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র্কে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আলোচনা কর।</a:t>
            </a:r>
            <a:endParaRPr lang="bn-BD" sz="32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23" name="Picture 22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66966" y="3886200"/>
            <a:ext cx="744074" cy="20772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1622" y="564273"/>
            <a:ext cx="8124335" cy="2449542"/>
            <a:chOff x="0" y="41563"/>
            <a:chExt cx="9144000" cy="266007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2481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55946" y="489014"/>
              <a:ext cx="3384879" cy="90241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3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438400" y="41563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19200" y="3266420"/>
            <a:ext cx="1676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3242669"/>
            <a:ext cx="1752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0"/>
            <a:ext cx="5105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</a:rPr>
              <a:t>মূল্যায়ন</a:t>
            </a:r>
            <a:endParaRPr lang="en-US" sz="6000" b="1" i="1" dirty="0" smtClean="0">
              <a:solidFill>
                <a:srgbClr val="FF0000"/>
              </a:solidFill>
              <a:latin typeface="NikoshBAN" pitchFamily="2" charset="0"/>
            </a:endParaRPr>
          </a:p>
        </p:txBody>
      </p:sp>
      <p:pic>
        <p:nvPicPr>
          <p:cNvPr id="16388" name="Picture 3" descr="20150105-0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038600"/>
            <a:ext cx="83058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buFont typeface="Franklin Gothic Book" pitchFamily="34" charset="0"/>
              <a:buAutoNum type="arabicPeriod"/>
              <a:defRPr/>
            </a:pPr>
            <a:endParaRPr lang="bn-BD" sz="3200" b="1" i="1" dirty="0" smtClean="0">
              <a:solidFill>
                <a:srgbClr val="FF0000"/>
              </a:solidFill>
              <a:latin typeface="NikoshBAN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বিনিময়ের ২টি অসুবিধা বল।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বাহন কী 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 করতে মুদ্রার প্রয়োজন হয় কেন?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defRPr/>
            </a:pPr>
            <a:endParaRPr lang="bn-BD" sz="3200" b="1" i="1" dirty="0" smtClean="0">
              <a:solidFill>
                <a:srgbClr val="7030A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20005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সভ্যতার উন্নতির সাথে সাথে মুদ্রা ব্যবস্থার ব্যাপক উন্নতি সাধিত হয়েছে’’উক্তিটি বিশ্লেষণ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229600" cy="990599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সকলকে 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3636l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4648200" cy="4038600"/>
          </a:xfrm>
          <a:prstGeom prst="rect">
            <a:avLst/>
          </a:prstGeom>
        </p:spPr>
      </p:pic>
      <p:pic>
        <p:nvPicPr>
          <p:cNvPr id="5" name="Picture 4" descr="91856l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86000"/>
            <a:ext cx="381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681" y="3226752"/>
            <a:ext cx="1471367" cy="121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Content Placeholder 10"/>
          <p:cNvSpPr txBox="1">
            <a:spLocks/>
          </p:cNvSpPr>
          <p:nvPr/>
        </p:nvSpPr>
        <p:spPr>
          <a:xfrm>
            <a:off x="1371830" y="1828800"/>
            <a:ext cx="3227882" cy="399764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8" name="Content Placeholder 12"/>
          <p:cNvSpPr txBox="1">
            <a:spLocks/>
          </p:cNvSpPr>
          <p:nvPr/>
        </p:nvSpPr>
        <p:spPr>
          <a:xfrm>
            <a:off x="5105400" y="1848340"/>
            <a:ext cx="2801432" cy="397810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en-US" sz="24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ণিঃ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নবম</a:t>
            </a: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1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বিষয়ঃ </a:t>
            </a:r>
            <a:r>
              <a:rPr lang="bn-BD" sz="1600" b="1" noProof="0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ফিন্যান্স ও ব্যাংকিং</a:t>
            </a:r>
            <a:endParaRPr kumimoji="0" lang="bn-BD" sz="1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400" b="1" u="sng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আলোচনার বিষয়</a:t>
            </a:r>
            <a:r>
              <a:rPr lang="en-US" sz="2400" b="1" u="sng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:</a:t>
            </a:r>
            <a:endParaRPr lang="bn-BD" sz="24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noProof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অধ্যায়ঃ</a:t>
            </a:r>
            <a:r>
              <a:rPr lang="en-US" sz="24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2400" b="1" noProof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অষ্টম</a:t>
            </a:r>
            <a:r>
              <a:rPr lang="en-US" sz="2400" b="1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SolaimanLipi" pitchFamily="65" charset="0"/>
              </a:rPr>
              <a:t>মু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দ্রা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ও তার ইতিহাস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endParaRPr kumimoji="0" lang="bn-BD" sz="2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81" y="2470046"/>
            <a:ext cx="1216838" cy="1288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830" y="3832374"/>
            <a:ext cx="3227882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0F0"/>
                </a:solidFill>
                <a:latin typeface="NikoshBAN" pitchFamily="2"/>
              </a:rPr>
              <a:t>মোঃ</a:t>
            </a:r>
            <a:r>
              <a:rPr lang="en-US" sz="2000" dirty="0">
                <a:solidFill>
                  <a:srgbClr val="00B0F0"/>
                </a:solidFill>
                <a:latin typeface="NikoshBAN" pitchFamily="2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/>
              </a:rPr>
              <a:t>হেলাল</a:t>
            </a:r>
            <a:r>
              <a:rPr lang="en-US" sz="2000" dirty="0">
                <a:solidFill>
                  <a:srgbClr val="00B0F0"/>
                </a:solidFill>
                <a:latin typeface="NikoshBAN" pitchFamily="2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/>
              </a:rPr>
              <a:t>উদ্দিন</a:t>
            </a:r>
            <a:r>
              <a:rPr lang="en-US" sz="2000" dirty="0">
                <a:solidFill>
                  <a:srgbClr val="00B0F0"/>
                </a:solidFill>
                <a:latin typeface="NikoshBAN" pitchFamily="2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/>
              </a:rPr>
              <a:t>মোল্লা</a:t>
            </a:r>
            <a:r>
              <a:rPr lang="en-US" sz="2400" dirty="0">
                <a:solidFill>
                  <a:srgbClr val="00B0F0"/>
                </a:solidFill>
                <a:latin typeface="NikoshBAN" pitchFamily="2"/>
              </a:rPr>
              <a:t>, </a:t>
            </a:r>
            <a:endParaRPr lang="en-US" sz="2400" dirty="0" smtClean="0">
              <a:solidFill>
                <a:srgbClr val="00B0F0"/>
              </a:solidFill>
              <a:latin typeface="NikoshBAN" pitchFamily="2"/>
            </a:endParaRPr>
          </a:p>
          <a:p>
            <a:pPr algn="ctr"/>
            <a:r>
              <a:rPr lang="en-US" sz="1600" dirty="0" smtClean="0">
                <a:solidFill>
                  <a:srgbClr val="00B0F0"/>
                </a:solidFill>
                <a:latin typeface="NikoshBAN" pitchFamily="2"/>
              </a:rPr>
              <a:t>(</a:t>
            </a:r>
            <a:r>
              <a:rPr lang="en-US" sz="1100" dirty="0" smtClean="0">
                <a:solidFill>
                  <a:srgbClr val="00B0F0"/>
                </a:solidFill>
                <a:latin typeface="NikoshBAN" pitchFamily="2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itchFamily="2"/>
              </a:rPr>
              <a:t>এম.কম</a:t>
            </a:r>
            <a:r>
              <a:rPr lang="en-US" sz="1600" dirty="0">
                <a:solidFill>
                  <a:srgbClr val="00B0F0"/>
                </a:solidFill>
                <a:latin typeface="NikoshBAN" pitchFamily="2"/>
              </a:rPr>
              <a:t>, </a:t>
            </a:r>
            <a:r>
              <a:rPr lang="en-US" sz="1600" dirty="0" err="1">
                <a:solidFill>
                  <a:srgbClr val="00B0F0"/>
                </a:solidFill>
                <a:latin typeface="NikoshBAN" pitchFamily="2"/>
              </a:rPr>
              <a:t>এম</a:t>
            </a:r>
            <a:r>
              <a:rPr lang="en-US" sz="1600" dirty="0">
                <a:solidFill>
                  <a:srgbClr val="00B0F0"/>
                </a:solidFill>
                <a:latin typeface="NikoshBAN" pitchFamily="2"/>
              </a:rPr>
              <a:t>. </a:t>
            </a:r>
            <a:r>
              <a:rPr lang="en-US" sz="1600" dirty="0" err="1">
                <a:solidFill>
                  <a:srgbClr val="00B0F0"/>
                </a:solidFill>
                <a:latin typeface="NikoshBAN" pitchFamily="2"/>
              </a:rPr>
              <a:t>এড</a:t>
            </a:r>
            <a:r>
              <a:rPr lang="en-US" sz="1600" dirty="0">
                <a:solidFill>
                  <a:srgbClr val="00B0F0"/>
                </a:solidFill>
                <a:latin typeface="NikoshBAN" pitchFamily="2"/>
              </a:rPr>
              <a:t>,)।</a:t>
            </a:r>
            <a:endParaRPr lang="bn-BD" sz="1600" dirty="0">
              <a:solidFill>
                <a:srgbClr val="00B0F0"/>
              </a:solidFill>
              <a:latin typeface="NikoshBAN" pitchFamily="2"/>
            </a:endParaRPr>
          </a:p>
          <a:p>
            <a:pPr algn="ctr"/>
            <a:r>
              <a:rPr lang="bn-BD" sz="1600" dirty="0">
                <a:solidFill>
                  <a:srgbClr val="00B0F0"/>
                </a:solidFill>
                <a:latin typeface="NikoshBAN" pitchFamily="2"/>
              </a:rPr>
              <a:t>সহকারী শিক্ষক</a:t>
            </a:r>
            <a:r>
              <a:rPr lang="en-US" sz="1600" dirty="0">
                <a:solidFill>
                  <a:srgbClr val="00B0F0"/>
                </a:solidFill>
                <a:latin typeface="NikoshBAN" pitchFamily="2"/>
              </a:rPr>
              <a:t> (</a:t>
            </a:r>
            <a:r>
              <a:rPr lang="en-US" sz="1600" dirty="0" err="1">
                <a:solidFill>
                  <a:srgbClr val="00B0F0"/>
                </a:solidFill>
                <a:latin typeface="NikoshBAN" pitchFamily="2"/>
              </a:rPr>
              <a:t>ব্যবসায়</a:t>
            </a:r>
            <a:r>
              <a:rPr lang="en-US" sz="1600" dirty="0">
                <a:solidFill>
                  <a:srgbClr val="00B0F0"/>
                </a:solidFill>
                <a:latin typeface="NikoshBAN" pitchFamily="2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itchFamily="2"/>
              </a:rPr>
              <a:t>শিক্ষা</a:t>
            </a:r>
            <a:r>
              <a:rPr lang="en-US" sz="1600" dirty="0">
                <a:solidFill>
                  <a:srgbClr val="00B0F0"/>
                </a:solidFill>
                <a:latin typeface="NikoshBAN" pitchFamily="2"/>
              </a:rPr>
              <a:t>) </a:t>
            </a:r>
          </a:p>
          <a:p>
            <a:pPr algn="ctr"/>
            <a:r>
              <a:rPr lang="en-US" dirty="0" err="1">
                <a:latin typeface="NikoshBAN" pitchFamily="2"/>
              </a:rPr>
              <a:t>পোমকাড়া</a:t>
            </a:r>
            <a:r>
              <a:rPr lang="en-US" dirty="0">
                <a:latin typeface="NikoshBAN" pitchFamily="2"/>
              </a:rPr>
              <a:t> </a:t>
            </a:r>
            <a:r>
              <a:rPr lang="en-US" dirty="0" err="1">
                <a:latin typeface="NikoshBAN" pitchFamily="2"/>
              </a:rPr>
              <a:t>ছিদ্দিকুর</a:t>
            </a:r>
            <a:r>
              <a:rPr lang="en-US" dirty="0">
                <a:latin typeface="NikoshBAN" pitchFamily="2"/>
              </a:rPr>
              <a:t> </a:t>
            </a:r>
            <a:r>
              <a:rPr lang="en-US" dirty="0" err="1">
                <a:latin typeface="NikoshBAN" pitchFamily="2"/>
              </a:rPr>
              <a:t>রহমান</a:t>
            </a:r>
            <a:r>
              <a:rPr lang="en-US" dirty="0">
                <a:latin typeface="NikoshBAN" pitchFamily="2"/>
              </a:rPr>
              <a:t> </a:t>
            </a:r>
            <a:r>
              <a:rPr lang="en-US" dirty="0" err="1">
                <a:latin typeface="NikoshBAN" pitchFamily="2"/>
              </a:rPr>
              <a:t>এন্ড</a:t>
            </a:r>
            <a:r>
              <a:rPr lang="en-US" dirty="0">
                <a:latin typeface="NikoshBAN" pitchFamily="2"/>
              </a:rPr>
              <a:t> </a:t>
            </a:r>
            <a:r>
              <a:rPr lang="en-US" dirty="0" err="1">
                <a:latin typeface="NikoshBAN" pitchFamily="2"/>
              </a:rPr>
              <a:t>হাকিম</a:t>
            </a:r>
            <a:r>
              <a:rPr lang="en-US" dirty="0">
                <a:latin typeface="NikoshBAN" pitchFamily="2"/>
              </a:rPr>
              <a:t> </a:t>
            </a:r>
            <a:r>
              <a:rPr lang="en-US" dirty="0" err="1">
                <a:latin typeface="NikoshBAN" pitchFamily="2"/>
              </a:rPr>
              <a:t>উচ্চ</a:t>
            </a:r>
            <a:r>
              <a:rPr lang="en-US" dirty="0">
                <a:latin typeface="NikoshBAN" pitchFamily="2"/>
              </a:rPr>
              <a:t> </a:t>
            </a:r>
            <a:r>
              <a:rPr lang="en-US" dirty="0" err="1">
                <a:latin typeface="NikoshBAN" pitchFamily="2"/>
              </a:rPr>
              <a:t>বিদ্যালয়</a:t>
            </a:r>
            <a:endParaRPr lang="en-US" dirty="0">
              <a:latin typeface="NikoshBAN" pitchFamily="2"/>
            </a:endParaRPr>
          </a:p>
          <a:p>
            <a:pPr algn="ctr"/>
            <a:r>
              <a:rPr lang="en-US" dirty="0" err="1">
                <a:latin typeface="NikoshBAN" pitchFamily="2"/>
              </a:rPr>
              <a:t>ব্রাহ্মণপাড়া</a:t>
            </a:r>
            <a:r>
              <a:rPr lang="en-US" dirty="0">
                <a:latin typeface="NikoshBAN" pitchFamily="2"/>
              </a:rPr>
              <a:t> , </a:t>
            </a:r>
            <a:r>
              <a:rPr lang="en-US" dirty="0" err="1">
                <a:latin typeface="NikoshBAN" pitchFamily="2"/>
              </a:rPr>
              <a:t>কুমিল্লা</a:t>
            </a:r>
            <a:r>
              <a:rPr lang="en-US" dirty="0">
                <a:latin typeface="NikoshBAN" pitchFamily="2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14164" y="30972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7832" y="1193881"/>
            <a:ext cx="7942768" cy="5130719"/>
            <a:chOff x="-6929" y="51954"/>
            <a:chExt cx="9150929" cy="6830291"/>
          </a:xfrm>
        </p:grpSpPr>
        <p:pic>
          <p:nvPicPr>
            <p:cNvPr id="44" name="Picture 43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45" name="Picture 4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46" name="Picture 4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47" name="Picture 4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2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el-1612i3\Desktop\Sagir Ahmed\ba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53" y="3603777"/>
            <a:ext cx="3997063" cy="2664541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9" name="Picture 5" descr="C:\Users\Doel-1612i3\Desktop\Sagir Ahmed\agent-ban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655804"/>
            <a:ext cx="4225663" cy="2560489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4065"/>
            <a:ext cx="4038600" cy="260773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914400" y="3080267"/>
            <a:ext cx="24384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058180"/>
            <a:ext cx="2667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পয়সা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334780"/>
            <a:ext cx="23622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6381690"/>
            <a:ext cx="26670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ডলার</a:t>
            </a:r>
            <a:endParaRPr lang="en-US" sz="2000" dirty="0"/>
          </a:p>
        </p:txBody>
      </p:sp>
      <p:pic>
        <p:nvPicPr>
          <p:cNvPr id="2050" name="Picture 2" descr="C:\Users\Doel-1612i3\Desktop\Sagir Ahmed\old gold  co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84" y="364064"/>
            <a:ext cx="4081332" cy="260773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676400"/>
            <a:ext cx="9144000" cy="2362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তার ইতিহাস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4876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 </a:t>
            </a:r>
            <a:r>
              <a:rPr lang="bn-B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 </a:t>
            </a:r>
            <a:r>
              <a:rPr lang="bn-BD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B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প্রাচীন কালের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bn-BD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 নাম উল্লেখ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76200"/>
            <a:ext cx="2363009" cy="2019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62100" y="2341989"/>
            <a:ext cx="566547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190749" cy="179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otched Right Arrow 7"/>
          <p:cNvSpPr/>
          <p:nvPr/>
        </p:nvSpPr>
        <p:spPr>
          <a:xfrm>
            <a:off x="2667000" y="1253491"/>
            <a:ext cx="3505199" cy="361951"/>
          </a:xfrm>
          <a:prstGeom prst="notched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8"/>
          <a:stretch/>
        </p:blipFill>
        <p:spPr>
          <a:xfrm>
            <a:off x="110440" y="3429000"/>
            <a:ext cx="3013760" cy="24789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43" y="3398233"/>
            <a:ext cx="2731885" cy="24789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Notched Right Arrow 10"/>
          <p:cNvSpPr/>
          <p:nvPr/>
        </p:nvSpPr>
        <p:spPr>
          <a:xfrm>
            <a:off x="3276600" y="4477679"/>
            <a:ext cx="2724843" cy="38100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2063233"/>
            <a:ext cx="1219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3585" y="2209800"/>
            <a:ext cx="10908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873" y="6091535"/>
            <a:ext cx="181072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384" y="6015335"/>
            <a:ext cx="104509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6256975"/>
            <a:ext cx="44958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 বিনিময়ে অসমতা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590800" y="914400"/>
            <a:ext cx="3505199" cy="323849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124200" y="4114800"/>
            <a:ext cx="2743200" cy="362879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Sagir Ahmed\uses-of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13" y="3437702"/>
            <a:ext cx="4042288" cy="2534264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7" name="Picture 5" descr="C:\Users\Doel-1612i3\Desktop\Sagir Ahmed\IMG_1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8" y="3437702"/>
            <a:ext cx="4109852" cy="2534264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C:\Users\Doel-1612i3\Desktop\Sagir Ahmed\normal_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12" y="152400"/>
            <a:ext cx="4042288" cy="2511728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Doel-1612i3\Desktop\Sagir Ahmed\_49542361_jex_840290_de27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8" y="152400"/>
            <a:ext cx="4109852" cy="2511728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38200" y="2743200"/>
            <a:ext cx="32004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সংগ্রহের চেষ্টা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743200"/>
            <a:ext cx="28956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 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374" y="6166069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 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956" y="6089124"/>
            <a:ext cx="3124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উড়ছে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20140901065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539" y="89740"/>
            <a:ext cx="2618661" cy="216938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 descr="20140901065336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8" y="55451"/>
            <a:ext cx="2113462" cy="22036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 descr="201409010654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5452"/>
            <a:ext cx="2616517" cy="2233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" name="Picture 11" descr="201408311823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8" y="3252701"/>
            <a:ext cx="4075612" cy="2743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15388" y="2557581"/>
            <a:ext cx="215972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কড়ির মুদ্রা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557581"/>
            <a:ext cx="22860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মুদ্রা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6920" y="2557580"/>
            <a:ext cx="32766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রুপার মুদ্রা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169966"/>
            <a:ext cx="25908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 মুদ্রা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Sagir Ahmed\agent-ban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962400" cy="2847913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5715000" y="6169966"/>
            <a:ext cx="256984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কাগজী মুদ্রা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20140901065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400817">
            <a:off x="2956714" y="4502770"/>
            <a:ext cx="1279899" cy="1093955"/>
          </a:xfrm>
        </p:spPr>
      </p:pic>
      <p:pic>
        <p:nvPicPr>
          <p:cNvPr id="5" name="Picture 4" descr="20140901065336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5348">
            <a:off x="1476237" y="5609868"/>
            <a:ext cx="1092635" cy="928270"/>
          </a:xfrm>
          <a:prstGeom prst="rect">
            <a:avLst/>
          </a:prstGeom>
        </p:spPr>
      </p:pic>
      <p:pic>
        <p:nvPicPr>
          <p:cNvPr id="6" name="Picture 5" descr="201409010654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4051">
            <a:off x="4427868" y="3405626"/>
            <a:ext cx="1266825" cy="1101684"/>
          </a:xfrm>
          <a:prstGeom prst="rect">
            <a:avLst/>
          </a:prstGeom>
        </p:spPr>
      </p:pic>
      <p:pic>
        <p:nvPicPr>
          <p:cNvPr id="12" name="Picture 11" descr="201408311823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79666">
            <a:off x="5911151" y="2014753"/>
            <a:ext cx="1676400" cy="101162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993206" y="1103353"/>
            <a:ext cx="1428522" cy="13237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58303" y="2133599"/>
            <a:ext cx="1352778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" y="4291228"/>
            <a:ext cx="1371600" cy="14855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29174" y="3191645"/>
            <a:ext cx="1371600" cy="13838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89802" y="-1"/>
            <a:ext cx="1538747" cy="13264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0" y="-1"/>
            <a:ext cx="9134589" cy="685800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oel-1612i3\Desktop\Sagir Ahmed\tk100o1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2560">
            <a:off x="7613175" y="684868"/>
            <a:ext cx="1591553" cy="83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954448">
            <a:off x="2508821" y="5247563"/>
            <a:ext cx="457200" cy="61760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2954448">
            <a:off x="4136834" y="4213984"/>
            <a:ext cx="457200" cy="59040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2954448">
            <a:off x="5638316" y="2975961"/>
            <a:ext cx="457200" cy="68035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2954448">
            <a:off x="7410826" y="1456365"/>
            <a:ext cx="457200" cy="6099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2954448">
            <a:off x="1867091" y="4287298"/>
            <a:ext cx="457200" cy="5016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2954448">
            <a:off x="3329702" y="3123613"/>
            <a:ext cx="457200" cy="5016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2954448">
            <a:off x="4704449" y="2038346"/>
            <a:ext cx="457200" cy="5016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2954448">
            <a:off x="6261201" y="1024349"/>
            <a:ext cx="457200" cy="50169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3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242</Words>
  <Application>Microsoft Office PowerPoint</Application>
  <PresentationFormat>On-screen Show (4:3)</PresentationFormat>
  <Paragraphs>74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PowerPoint Presentation</vt:lpstr>
      <vt:lpstr>PowerPoint Presentation</vt:lpstr>
      <vt:lpstr>PowerPoint Presentation</vt:lpstr>
      <vt:lpstr> 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 সকলকে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HOSSAIN</dc:creator>
  <cp:lastModifiedBy>ismail - [2010]</cp:lastModifiedBy>
  <cp:revision>167</cp:revision>
  <dcterms:created xsi:type="dcterms:W3CDTF">2014-09-01T04:36:28Z</dcterms:created>
  <dcterms:modified xsi:type="dcterms:W3CDTF">2020-11-06T05:43:19Z</dcterms:modified>
</cp:coreProperties>
</file>