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80" r:id="rId7"/>
    <p:sldId id="274" r:id="rId8"/>
    <p:sldId id="263" r:id="rId9"/>
    <p:sldId id="264" r:id="rId10"/>
    <p:sldId id="265" r:id="rId11"/>
    <p:sldId id="266" r:id="rId12"/>
    <p:sldId id="281" r:id="rId13"/>
    <p:sldId id="282" r:id="rId14"/>
    <p:sldId id="275" r:id="rId15"/>
    <p:sldId id="283" r:id="rId16"/>
    <p:sldId id="285" r:id="rId17"/>
    <p:sldId id="278" r:id="rId18"/>
    <p:sldId id="279" r:id="rId19"/>
    <p:sldId id="28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DC"/>
    <a:srgbClr val="00FF00"/>
    <a:srgbClr val="FF3399"/>
    <a:srgbClr val="009900"/>
    <a:srgbClr val="FFFF00"/>
    <a:srgbClr val="CC3300"/>
    <a:srgbClr val="000000"/>
    <a:srgbClr val="00CC00"/>
    <a:srgbClr val="CC00CC"/>
    <a:srgbClr val="FB49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4254B-B938-431C-B978-E6A046E7BD80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81752-FD05-4EC6-A5B2-121C321D31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060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1752-FD05-4EC6-A5B2-121C321D31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594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695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30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710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0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890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671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579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869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55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030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154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43932"/>
          </a:xfrm>
          <a:prstGeom prst="rect">
            <a:avLst/>
          </a:prstGeom>
          <a:solidFill>
            <a:schemeClr val="bg1"/>
          </a:solidFill>
          <a:ln w="508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63205" y="37447"/>
            <a:ext cx="12076090" cy="6767848"/>
          </a:xfrm>
          <a:prstGeom prst="frame">
            <a:avLst>
              <a:gd name="adj1" fmla="val 1065"/>
            </a:avLst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" y="154745"/>
            <a:ext cx="11839136" cy="6541477"/>
          </a:xfrm>
          <a:prstGeom prst="rect">
            <a:avLst/>
          </a:prstGeom>
          <a:solidFill>
            <a:schemeClr val="bg1"/>
          </a:solidFill>
          <a:ln w="508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4680" b="89901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13" t="5457" r="27351" b="46605"/>
          <a:stretch/>
        </p:blipFill>
        <p:spPr>
          <a:xfrm>
            <a:off x="116108" y="140677"/>
            <a:ext cx="1760132" cy="1195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4680" b="89901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13" t="5457" r="27351" b="46605"/>
          <a:stretch/>
        </p:blipFill>
        <p:spPr>
          <a:xfrm flipH="1">
            <a:off x="10381957" y="140677"/>
            <a:ext cx="1703264" cy="119575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4698" y="6181858"/>
            <a:ext cx="11712924" cy="476707"/>
            <a:chOff x="1470202" y="3217569"/>
            <a:chExt cx="11934158" cy="685868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470202" y="3217569"/>
              <a:ext cx="5945813" cy="685868"/>
              <a:chOff x="504287" y="3384994"/>
              <a:chExt cx="5945813" cy="685868"/>
            </a:xfrm>
          </p:grpSpPr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 rotWithShape="1">
              <a:blip r:embed="rId1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40"/>
              <a:stretch/>
            </p:blipFill>
            <p:spPr>
              <a:xfrm>
                <a:off x="504287" y="3384995"/>
                <a:ext cx="2904539" cy="68586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4928" y="3384994"/>
                <a:ext cx="3065172" cy="685867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 userDrawn="1"/>
          </p:nvGrpSpPr>
          <p:grpSpPr>
            <a:xfrm>
              <a:off x="7404066" y="3217569"/>
              <a:ext cx="6000294" cy="685867"/>
              <a:chOff x="343654" y="3384995"/>
              <a:chExt cx="6000294" cy="685867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54" y="3384995"/>
                <a:ext cx="3065172" cy="68586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 rotWithShape="1">
              <a:blip r:embed="rId1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" r="3463" b="26"/>
              <a:stretch/>
            </p:blipFill>
            <p:spPr>
              <a:xfrm>
                <a:off x="3384928" y="3384995"/>
                <a:ext cx="2959020" cy="6856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8927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1.jpe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xS6YFFx6Xr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81354" y="1246959"/>
            <a:ext cx="12473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ক্লাসে সবাইকে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 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arelessBrilliantFunnelweaverspider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8" y="2051302"/>
            <a:ext cx="6443003" cy="3704727"/>
          </a:xfrm>
          <a:prstGeom prst="rect">
            <a:avLst/>
          </a:prstGeom>
        </p:spPr>
      </p:pic>
      <p:pic>
        <p:nvPicPr>
          <p:cNvPr id="5" name="Picture 4" descr="—Pngtree—isolated trees on white background_35881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9622" y="4128872"/>
            <a:ext cx="2309443" cy="2644726"/>
          </a:xfrm>
          <a:prstGeom prst="rect">
            <a:avLst/>
          </a:prstGeom>
        </p:spPr>
      </p:pic>
      <p:pic>
        <p:nvPicPr>
          <p:cNvPr id="6" name="Picture 5" descr="—Pngtree—green flower tree vine illustration_45291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354" y="562708"/>
            <a:ext cx="1392701" cy="5873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61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E23473-6EE4-44D8-9DCF-1C52BB5ACF7C}"/>
              </a:ext>
            </a:extLst>
          </p:cNvPr>
          <p:cNvSpPr txBox="1"/>
          <p:nvPr/>
        </p:nvSpPr>
        <p:spPr>
          <a:xfrm>
            <a:off x="1843314" y="5147531"/>
            <a:ext cx="984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 </a:t>
            </a:r>
            <a:r>
              <a:rPr lang="en-US" sz="32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4118C2-0AAF-4B04-B0AE-8233AC6038C0}"/>
              </a:ext>
            </a:extLst>
          </p:cNvPr>
          <p:cNvSpPr txBox="1"/>
          <p:nvPr/>
        </p:nvSpPr>
        <p:spPr>
          <a:xfrm>
            <a:off x="1727200" y="5161908"/>
            <a:ext cx="924560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375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মাফিক</a:t>
            </a:r>
            <a:r>
              <a:rPr lang="en-US" sz="3375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375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3375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3000" b="1" dirty="0">
              <a:ln w="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20671A-0B80-41DB-9499-6B5B13C414E8}"/>
              </a:ext>
            </a:extLst>
          </p:cNvPr>
          <p:cNvSpPr txBox="1"/>
          <p:nvPr/>
        </p:nvSpPr>
        <p:spPr>
          <a:xfrm>
            <a:off x="464235" y="679271"/>
            <a:ext cx="11394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মনযোগ দিয়ে লক্ষ্য কর:</a:t>
            </a:r>
            <a:endParaRPr lang="en-US" sz="4000" b="1" dirty="0">
              <a:ln w="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D08C09C-529A-4902-9CF1-10B344A8C7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569" y="1534739"/>
            <a:ext cx="6020973" cy="3205529"/>
          </a:xfrm>
          <a:prstGeom prst="rect">
            <a:avLst/>
          </a:prstGeom>
          <a:ln w="762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57364D-9225-4E90-871F-9A08EC564899}"/>
              </a:ext>
            </a:extLst>
          </p:cNvPr>
          <p:cNvSpPr/>
          <p:nvPr/>
        </p:nvSpPr>
        <p:spPr>
          <a:xfrm>
            <a:off x="519912" y="5154613"/>
            <a:ext cx="11340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দুর্ঘটা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gradFill>
                <a:gsLst>
                  <a:gs pos="22000">
                    <a:srgbClr val="0A0ADC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5097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BA21A08-9A6A-4228-A8DE-92A5271D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86" y="1725097"/>
            <a:ext cx="4774031" cy="3341821"/>
          </a:xfrm>
          <a:prstGeom prst="rect">
            <a:avLst/>
          </a:prstGeom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3F2C4C7-6200-4A11-AEB1-F0C747B50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87" y="1688123"/>
            <a:ext cx="4933217" cy="3407740"/>
          </a:xfrm>
          <a:prstGeom prst="rect">
            <a:avLst/>
          </a:prstGeom>
          <a:ln w="76200">
            <a:solidFill>
              <a:srgbClr val="0A0A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2BA909-EC64-4076-AA02-092D49515735}"/>
              </a:ext>
            </a:extLst>
          </p:cNvPr>
          <p:cNvSpPr/>
          <p:nvPr/>
        </p:nvSpPr>
        <p:spPr>
          <a:xfrm>
            <a:off x="858130" y="5537080"/>
            <a:ext cx="4783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30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30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চলাচল</a:t>
            </a:r>
            <a:endParaRPr lang="en-US" sz="3000" b="1" dirty="0">
              <a:ln w="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30E0DB-86B4-4F05-A9A4-86B4213FCF55}"/>
              </a:ext>
            </a:extLst>
          </p:cNvPr>
          <p:cNvSpPr txBox="1"/>
          <p:nvPr/>
        </p:nvSpPr>
        <p:spPr>
          <a:xfrm>
            <a:off x="5781823" y="5537080"/>
            <a:ext cx="6752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0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0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30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কন্ট্রোল</a:t>
            </a:r>
            <a:endParaRPr lang="en-US" sz="3000" b="1" dirty="0">
              <a:ln w="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47EF54F-9DEA-4C70-A01A-A2C0676F75B0}"/>
              </a:ext>
            </a:extLst>
          </p:cNvPr>
          <p:cNvSpPr/>
          <p:nvPr/>
        </p:nvSpPr>
        <p:spPr>
          <a:xfrm>
            <a:off x="2293034" y="743597"/>
            <a:ext cx="908772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5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5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75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75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375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375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920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leaves palm_3551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1" y="225083"/>
            <a:ext cx="11591779" cy="6364459"/>
          </a:xfrm>
          <a:prstGeom prst="rect">
            <a:avLst/>
          </a:prstGeom>
        </p:spPr>
      </p:pic>
      <p:pic>
        <p:nvPicPr>
          <p:cNvPr id="4" name="Picture 3" descr="tenor.gif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3794613" y="1448972"/>
            <a:ext cx="4743450" cy="3216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9615" y="407014"/>
            <a:ext cx="7088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/>
              </a:rPr>
              <a:t>সড়ক</a:t>
            </a:r>
            <a:r>
              <a:rPr lang="en-US" sz="5400" b="1" cap="none" spc="0" dirty="0" smtClean="0">
                <a:ln w="10541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/>
              </a:rPr>
              <a:t>দুর্ঘটনার</a:t>
            </a:r>
            <a:r>
              <a:rPr lang="en-US" sz="5400" b="1" cap="none" spc="0" dirty="0" smtClean="0">
                <a:ln w="10541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/>
              </a:rPr>
              <a:t>কারণ</a:t>
            </a:r>
            <a:r>
              <a:rPr lang="en-US" sz="5400" b="1" cap="none" spc="0" dirty="0" smtClean="0">
                <a:ln w="10541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/>
              </a:rPr>
              <a:t>কি</a:t>
            </a:r>
            <a:endParaRPr lang="en-US" sz="5400" b="1" cap="none" spc="0" dirty="0">
              <a:ln w="10541" cmpd="sng">
                <a:solidFill>
                  <a:srgbClr val="0A0ADC"/>
                </a:solidFill>
                <a:prstDash val="solid"/>
              </a:ln>
              <a:solidFill>
                <a:srgbClr val="0A0AD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—Pngtree—gold retro decorative_35509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99" y="888671"/>
            <a:ext cx="7357402" cy="878141"/>
          </a:xfrm>
          <a:prstGeom prst="rect">
            <a:avLst/>
          </a:prstGeom>
        </p:spPr>
      </p:pic>
      <p:pic>
        <p:nvPicPr>
          <p:cNvPr id="4" name="Picture 3" descr="—Pngtree—magenta black twitch screen overlay_55359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23" y="0"/>
            <a:ext cx="8342141" cy="27009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5242" y="3024552"/>
            <a:ext cx="9467557" cy="18991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88830" y="3036275"/>
            <a:ext cx="9467557" cy="18991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rgbClr val="0A0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8829" y="3036263"/>
            <a:ext cx="9467557" cy="18991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02897" y="3036275"/>
            <a:ext cx="9467557" cy="189913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16965" y="3045650"/>
            <a:ext cx="9467557" cy="189913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762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31033" y="3064399"/>
            <a:ext cx="9467557" cy="189913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1033" y="3050340"/>
            <a:ext cx="9467557" cy="1899139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02896" y="3064411"/>
            <a:ext cx="9467557" cy="189913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9882" y="2653557"/>
            <a:ext cx="9676136" cy="667649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4800" b="1" spc="600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600" dirty="0" err="1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800" b="1" spc="600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600" dirty="0" err="1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দুর্ঘটনার</a:t>
            </a:r>
            <a:r>
              <a:rPr lang="en-US" sz="4800" b="1" spc="600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4টি </a:t>
            </a:r>
            <a:r>
              <a:rPr lang="en-US" sz="4800" b="1" spc="600" dirty="0" err="1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b="1" spc="600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600" dirty="0" err="1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849" y="1069146"/>
            <a:ext cx="1700214" cy="4121832"/>
            <a:chOff x="1371600" y="1499073"/>
            <a:chExt cx="1700214" cy="30333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" name="Group 16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3"/>
            </a:xfrm>
          </p:grpSpPr>
          <p:grpSp>
            <p:nvGrpSpPr>
              <p:cNvPr id="6" name="Group 18"/>
              <p:cNvGrpSpPr/>
              <p:nvPr/>
            </p:nvGrpSpPr>
            <p:grpSpPr>
              <a:xfrm>
                <a:off x="5329473" y="343184"/>
                <a:ext cx="1983905" cy="2771723"/>
                <a:chOff x="204764" y="2395052"/>
                <a:chExt cx="2364500" cy="3244087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xmlns="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9" name="Notched Right Arrow 8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0"/>
                <a:ext cx="1811372" cy="141305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180114" y="3459098"/>
            <a:ext cx="4615543" cy="240467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927273" y="576776"/>
            <a:ext cx="8426548" cy="1181686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—Pngtree—red black twitch screen overlay_55270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64" y="865163"/>
            <a:ext cx="10227213" cy="62741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5920" y="2743200"/>
            <a:ext cx="8764172" cy="21945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31028" y="2754920"/>
            <a:ext cx="8764172" cy="21945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72413" y="2865117"/>
            <a:ext cx="8764172" cy="219456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84953" y="2794778"/>
            <a:ext cx="8764172" cy="219456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70886" y="2907321"/>
            <a:ext cx="8764172" cy="219456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56819" y="2865116"/>
            <a:ext cx="8764172" cy="219456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70887" y="2907320"/>
            <a:ext cx="8764172" cy="219456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70886" y="2822914"/>
            <a:ext cx="8764172" cy="219456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83428" y="2907320"/>
            <a:ext cx="8764172" cy="219456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8543" y="2933112"/>
            <a:ext cx="8764172" cy="219456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54474" y="3045652"/>
            <a:ext cx="8764172" cy="219456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5269" y="875715"/>
            <a:ext cx="66540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>
                  <a:solidFill>
                    <a:srgbClr val="0A0ADC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দলীয়</a:t>
            </a:r>
            <a:r>
              <a:rPr lang="en-US" sz="5400" b="1" cap="none" spc="0" dirty="0" smtClean="0">
                <a:ln w="11430">
                  <a:solidFill>
                    <a:srgbClr val="0A0ADC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rgbClr val="0A0ADC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5400" b="1" cap="none" spc="0" dirty="0">
              <a:ln w="11430">
                <a:solidFill>
                  <a:srgbClr val="0A0ADC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533378" y="3178628"/>
            <a:ext cx="9566031" cy="1306285"/>
          </a:xfrm>
          <a:prstGeom prst="round2Diag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971" y="3229933"/>
            <a:ext cx="1117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সড়ক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দুর্ঘটনা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প্রতিরোধে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কিকি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পদক্ষেপ</a:t>
            </a:r>
            <a:endParaRPr lang="en-US" sz="3600" b="1" cap="all" spc="0" dirty="0" smtClean="0">
              <a:ln w="9000" cmpd="sng">
                <a:solidFill>
                  <a:srgbClr val="0A0ADC"/>
                </a:solidFill>
                <a:prstDash val="solid"/>
              </a:ln>
              <a:solidFill>
                <a:srgbClr val="0A0AD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গ্রহণ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করা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উচিত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বলে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তোমরা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মনে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করো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  <a:endParaRPr lang="en-US" sz="3600" b="1" cap="all" spc="0" dirty="0">
              <a:ln w="9000" cmpd="sng">
                <a:solidFill>
                  <a:srgbClr val="0A0ADC"/>
                </a:solidFill>
                <a:prstDash val="solid"/>
              </a:ln>
              <a:solidFill>
                <a:srgbClr val="0A0AD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422022" y="1333888"/>
            <a:ext cx="1221205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হাইওয়ে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পুলিশের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2001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D024C5A-D747-4F54-9C53-56D3E515CEF7}"/>
              </a:ext>
            </a:extLst>
          </p:cNvPr>
          <p:cNvSpPr/>
          <p:nvPr/>
        </p:nvSpPr>
        <p:spPr>
          <a:xfrm>
            <a:off x="2918782" y="1822782"/>
            <a:ext cx="23706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091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bn-BD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A6B576F-54ED-41AE-A91E-B313761A8873}"/>
              </a:ext>
            </a:extLst>
          </p:cNvPr>
          <p:cNvSpPr/>
          <p:nvPr/>
        </p:nvSpPr>
        <p:spPr>
          <a:xfrm>
            <a:off x="6478165" y="1750980"/>
            <a:ext cx="315820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091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bn-BD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2918782" y="2295221"/>
            <a:ext cx="227219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4091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bn-BD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BFC3596-0FCF-4D36-B018-9E300A0AA07B}"/>
              </a:ext>
            </a:extLst>
          </p:cNvPr>
          <p:cNvSpPr/>
          <p:nvPr/>
        </p:nvSpPr>
        <p:spPr>
          <a:xfrm>
            <a:off x="6488516" y="2210864"/>
            <a:ext cx="309158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091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bn-BD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BB69A2C-95B3-4AD2-8A14-08F5A4B67FF0}"/>
              </a:ext>
            </a:extLst>
          </p:cNvPr>
          <p:cNvSpPr/>
          <p:nvPr/>
        </p:nvSpPr>
        <p:spPr>
          <a:xfrm>
            <a:off x="2110154" y="2774561"/>
            <a:ext cx="1056075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বেড়েছে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........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F20C426-AC6B-4A10-AA3A-B815394DB06D}"/>
              </a:ext>
            </a:extLst>
          </p:cNvPr>
          <p:cNvSpPr/>
          <p:nvPr/>
        </p:nvSpPr>
        <p:spPr>
          <a:xfrm>
            <a:off x="2823491" y="3319971"/>
            <a:ext cx="226901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EF3784F-2EC8-4E60-B04E-D107A75FDC39}"/>
              </a:ext>
            </a:extLst>
          </p:cNvPr>
          <p:cNvSpPr/>
          <p:nvPr/>
        </p:nvSpPr>
        <p:spPr>
          <a:xfrm>
            <a:off x="6891400" y="3314496"/>
            <a:ext cx="31248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হেলপার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163EE4E-7CCB-4159-91B7-1D33D59D2964}"/>
              </a:ext>
            </a:extLst>
          </p:cNvPr>
          <p:cNvSpPr/>
          <p:nvPr/>
        </p:nvSpPr>
        <p:spPr>
          <a:xfrm>
            <a:off x="2823492" y="3829452"/>
            <a:ext cx="284578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981" y="2155916"/>
            <a:ext cx="660446" cy="606510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=""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7709792" y="588176"/>
            <a:ext cx="2754408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23" y="3223592"/>
            <a:ext cx="636779" cy="58477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2190226" y="4386183"/>
            <a:ext cx="8065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দুর্ঘটনার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...........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মারাক্তক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2743216" y="4890178"/>
            <a:ext cx="412183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A27A9A6-6674-45EC-BD7A-35062A47D971}"/>
              </a:ext>
            </a:extLst>
          </p:cNvPr>
          <p:cNvSpPr/>
          <p:nvPr/>
        </p:nvSpPr>
        <p:spPr>
          <a:xfrm>
            <a:off x="7130838" y="4845824"/>
            <a:ext cx="455942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FD5A58D-271A-428E-8C9B-26D62B7A3022}"/>
              </a:ext>
            </a:extLst>
          </p:cNvPr>
          <p:cNvSpPr/>
          <p:nvPr/>
        </p:nvSpPr>
        <p:spPr>
          <a:xfrm>
            <a:off x="2813554" y="5513045"/>
            <a:ext cx="369558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অর্থনৈতিক</a:t>
            </a:r>
            <a:endParaRPr kumimoji="0" lang="bn-BD" sz="24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7130839" y="5294093"/>
            <a:ext cx="36450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সবগুলো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94" y="5184483"/>
            <a:ext cx="634300" cy="60651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7000580" y="3832111"/>
            <a:ext cx="338137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যাত্রী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261257" y="1506582"/>
            <a:ext cx="1744610" cy="3033388"/>
            <a:chOff x="1321922" y="1539240"/>
            <a:chExt cx="1799565" cy="3033388"/>
          </a:xfrm>
        </p:grpSpPr>
        <p:grpSp>
          <p:nvGrpSpPr>
            <p:cNvPr id="3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4" name="Group 21"/>
              <p:cNvGrpSpPr/>
              <p:nvPr/>
            </p:nvGrpSpPr>
            <p:grpSpPr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8" name="Notched Right Arrow 47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=""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761192"/>
              <a:ext cx="1799565" cy="6475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396164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491187" y="1341129"/>
            <a:ext cx="10743028" cy="343170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৪.সড়ক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দূর্ঘটনা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৫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দুর্ঘটনার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6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চলাচলে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৭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ৎ?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362857" y="1506582"/>
            <a:ext cx="1643010" cy="3033388"/>
            <a:chOff x="1321922" y="1539240"/>
            <a:chExt cx="1799565" cy="3033388"/>
          </a:xfrm>
        </p:grpSpPr>
        <p:grpSp>
          <p:nvGrpSpPr>
            <p:cNvPr id="3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4" name="Group 21"/>
              <p:cNvGrpSpPr/>
              <p:nvPr/>
            </p:nvGrpSpPr>
            <p:grpSpPr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=""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" name="Notched Right Arrow 11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=""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761192"/>
              <a:ext cx="1799565" cy="6475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80785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3194" y="505489"/>
            <a:ext cx="51487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বাড়ীর</a:t>
            </a:r>
            <a:r>
              <a:rPr lang="en-US" sz="2800" b="1" dirty="0" smtClean="0">
                <a:ln w="1143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কাজ</a:t>
            </a:r>
            <a:endParaRPr lang="en-US" sz="2800" b="1" cap="none" spc="0" dirty="0">
              <a:ln w="1143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99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198252"/>
            <a:ext cx="6856325" cy="4028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4911" y="5448385"/>
            <a:ext cx="111416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3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প্রতীকগুলো</a:t>
            </a:r>
            <a:r>
              <a:rPr lang="en-US" sz="240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400" cap="none" spc="3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দ্বারা</a:t>
            </a:r>
            <a:r>
              <a:rPr lang="en-US" sz="240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cap="none" spc="3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</a:t>
            </a:r>
            <a:r>
              <a:rPr lang="en-US" sz="240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cap="none" spc="3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বুঝায়</a:t>
            </a:r>
            <a:r>
              <a:rPr lang="en-US" sz="240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cap="none" spc="3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তা</a:t>
            </a:r>
            <a:r>
              <a:rPr lang="en-US" sz="240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cap="none" spc="3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খাতায়</a:t>
            </a:r>
            <a:r>
              <a:rPr lang="en-US" sz="240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cap="none" spc="3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লিখে</a:t>
            </a:r>
            <a:r>
              <a:rPr lang="en-US" sz="240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cap="none" spc="3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পরবর্তী</a:t>
            </a:r>
            <a:r>
              <a:rPr lang="en-US" sz="240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cap="none" spc="3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ক্লাসে</a:t>
            </a:r>
            <a:r>
              <a:rPr lang="en-US" sz="240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cap="none" spc="3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শ্রেণি</a:t>
            </a:r>
            <a:r>
              <a:rPr lang="en-US" sz="240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cap="none" spc="3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শিক্ষককে</a:t>
            </a:r>
            <a:r>
              <a:rPr lang="en-US" sz="240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cap="none" spc="3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দেখাবে</a:t>
            </a:r>
            <a:r>
              <a:rPr lang="en-US" sz="240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2400" cap="none" spc="3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—Pngtree—watercolor floral border of red_50579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225083"/>
            <a:ext cx="11633982" cy="64008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2433711" y="790285"/>
            <a:ext cx="7765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gradFill>
                  <a:gsLst>
                    <a:gs pos="54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b="1" dirty="0">
              <a:gradFill>
                <a:gsLst>
                  <a:gs pos="5400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857" y="2482808"/>
            <a:ext cx="7202658" cy="27392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gradFill flip="none" rotWithShape="1">
                  <a:gsLst>
                    <a:gs pos="3300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4800" b="1" dirty="0" smtClean="0">
                <a:ln w="11430"/>
                <a:gradFill flip="none" rotWithShape="1">
                  <a:gsLst>
                    <a:gs pos="3300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 flip="none" rotWithShape="1">
                  <a:gsLst>
                    <a:gs pos="3300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800" b="1" dirty="0" smtClean="0">
              <a:ln w="11430"/>
              <a:gradFill flip="none" rotWithShape="1">
                <a:gsLst>
                  <a:gs pos="3300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 w="11430"/>
                <a:gradFill flip="none" rotWithShape="1">
                  <a:gsLst>
                    <a:gs pos="3300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pPr algn="ctr"/>
            <a:r>
              <a:rPr lang="en-US" sz="3200" b="1" dirty="0" err="1" smtClean="0">
                <a:ln w="11430"/>
                <a:gradFill flip="none" rotWithShape="1">
                  <a:gsLst>
                    <a:gs pos="3300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ফরিদা</a:t>
            </a:r>
            <a:r>
              <a:rPr lang="en-US" sz="3200" b="1" dirty="0" smtClean="0">
                <a:ln w="11430"/>
                <a:gradFill flip="none" rotWithShape="1">
                  <a:gsLst>
                    <a:gs pos="3300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gradFill flip="none" rotWithShape="1">
                  <a:gsLst>
                    <a:gs pos="3300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বিদ্যায়তন</a:t>
            </a:r>
            <a:endParaRPr lang="en-US" sz="3200" b="1" dirty="0" smtClean="0">
              <a:ln w="11430"/>
              <a:gradFill flip="none" rotWithShape="1">
                <a:gsLst>
                  <a:gs pos="3300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1430"/>
                <a:gradFill flip="none" rotWithShape="1">
                  <a:gsLst>
                    <a:gs pos="3300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b="1" dirty="0" smtClean="0">
                <a:ln w="11430"/>
                <a:gradFill flip="none" rotWithShape="1">
                  <a:gsLst>
                    <a:gs pos="3300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gradFill flip="none" rotWithShape="1">
                  <a:gsLst>
                    <a:gs pos="3300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b="1" dirty="0" smtClean="0">
                <a:ln w="11430"/>
                <a:gradFill flip="none" rotWithShape="1">
                  <a:gsLst>
                    <a:gs pos="3300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1430"/>
                <a:gradFill flip="none" rotWithShape="1">
                  <a:gsLst>
                    <a:gs pos="3300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ln w="11430"/>
                <a:gradFill flip="none" rotWithShape="1">
                  <a:gsLst>
                    <a:gs pos="3300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n w="11430"/>
              <a:gradFill flip="none" rotWithShape="1">
                <a:gsLst>
                  <a:gs pos="3300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1430"/>
              <a:gradFill flip="none" rotWithShape="1">
                <a:gsLst>
                  <a:gs pos="3300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017" y="1831437"/>
            <a:ext cx="3481068" cy="34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207538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909" y="2080958"/>
            <a:ext cx="6442820" cy="3318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437" y="436905"/>
            <a:ext cx="116855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4" name="Picture 3" descr="—Pngtree—magenta black twitch screen overlay_55359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883" y="140679"/>
            <a:ext cx="7584720" cy="7287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87506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91227D4-4F11-4217-A797-A237380D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982" y="1861592"/>
            <a:ext cx="2931444" cy="3764592"/>
          </a:xfrm>
          <a:prstGeom prst="rect">
            <a:avLst/>
          </a:prstGeom>
          <a:ln>
            <a:solidFill>
              <a:srgbClr val="00CC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3981156" y="771436"/>
            <a:ext cx="537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56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56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064" y="2186365"/>
            <a:ext cx="5427450" cy="3293209"/>
          </a:xfrm>
          <a:prstGeom prst="rect">
            <a:avLst/>
          </a:prstGeom>
          <a:ln w="76200">
            <a:solidFill>
              <a:srgbClr val="00CC00"/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শ্রেণি: নবম</a:t>
            </a:r>
          </a:p>
          <a:p>
            <a:pPr algn="ctr"/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ষোড়শ</a:t>
            </a:r>
            <a:endParaRPr lang="en-US" sz="36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সময়: ৫০ মিনিট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0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fld id="{BE1170D9-A07C-4B16-B965-3479F7BC7497}" type="datetime1">
              <a:rPr lang="en-US" sz="3600" b="1" smtClean="0">
                <a:ln w="2222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0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pPr algn="ctr"/>
              <a:t>11/5/2020</a:t>
            </a:fld>
            <a:endParaRPr lang="en-US" sz="36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768952" y="3756074"/>
            <a:ext cx="3910815" cy="2"/>
          </a:xfrm>
          <a:prstGeom prst="straightConnector1">
            <a:avLst/>
          </a:prstGeom>
          <a:ln w="76200">
            <a:solidFill>
              <a:srgbClr val="0A0ADC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9306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BBE448-F98B-4289-B230-FF63CA5911BA}"/>
              </a:ext>
            </a:extLst>
          </p:cNvPr>
          <p:cNvSpPr txBox="1"/>
          <p:nvPr/>
        </p:nvSpPr>
        <p:spPr>
          <a:xfrm>
            <a:off x="2429767" y="791397"/>
            <a:ext cx="793812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40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782FE9-D11E-46E2-A2DA-4F9E0028D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88" y="1895810"/>
            <a:ext cx="4679109" cy="263731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E90056-E6EF-4F72-BBFB-17455DD6C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566" y="1828801"/>
            <a:ext cx="4456715" cy="26791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8E1DE9E-2E16-4DE0-9761-083F6A203445}"/>
              </a:ext>
            </a:extLst>
          </p:cNvPr>
          <p:cNvSpPr/>
          <p:nvPr/>
        </p:nvSpPr>
        <p:spPr>
          <a:xfrm>
            <a:off x="323557" y="5580559"/>
            <a:ext cx="1156364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থাকাতে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FBAA4A-A840-4B60-8D64-37DC74C58E6B}"/>
              </a:ext>
            </a:extLst>
          </p:cNvPr>
          <p:cNvSpPr/>
          <p:nvPr/>
        </p:nvSpPr>
        <p:spPr>
          <a:xfrm>
            <a:off x="1688123" y="4911145"/>
            <a:ext cx="920027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3600" b="1" dirty="0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600" b="1" dirty="0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b="1" dirty="0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>
                <a:solidFill>
                  <a:srgbClr val="FB4911"/>
                </a:solidFill>
              </a:ln>
              <a:solidFill>
                <a:srgbClr val="CC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014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repeatCount="200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1F854D-A2A1-4588-BEAA-526E812BFF57}"/>
              </a:ext>
            </a:extLst>
          </p:cNvPr>
          <p:cNvSpPr txBox="1"/>
          <p:nvPr/>
        </p:nvSpPr>
        <p:spPr>
          <a:xfrm>
            <a:off x="886265" y="2877323"/>
            <a:ext cx="104382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800" b="1" dirty="0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b="1" dirty="0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182E7E-F421-4AE1-AA28-0B8BF815B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794" y="2131630"/>
            <a:ext cx="7484012" cy="36005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57F3FC3-DC99-421A-BEF5-952FF682255D}"/>
              </a:ext>
            </a:extLst>
          </p:cNvPr>
          <p:cNvSpPr/>
          <p:nvPr/>
        </p:nvSpPr>
        <p:spPr>
          <a:xfrm>
            <a:off x="2504050" y="782050"/>
            <a:ext cx="7638756" cy="923330"/>
          </a:xfrm>
          <a:prstGeom prst="rect">
            <a:avLst/>
          </a:prstGeom>
          <a:ln w="57150">
            <a:solidFill>
              <a:srgbClr val="00FF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gradFill>
                  <a:gsLst>
                    <a:gs pos="25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5400" b="1" dirty="0" smtClean="0">
                <a:ln w="0"/>
                <a:gradFill>
                  <a:gsLst>
                    <a:gs pos="25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gradFill>
                  <a:gsLst>
                    <a:gs pos="25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দূর্ঘটনা</a:t>
            </a:r>
            <a:endParaRPr lang="en-US" sz="5400" b="1" dirty="0">
              <a:ln w="0"/>
              <a:gradFill>
                <a:gsLst>
                  <a:gs pos="25000">
                    <a:srgbClr val="0A0ADC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895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167378" y="1402416"/>
            <a:ext cx="8917963" cy="87712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দূর্ঘটনা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A3AB87E9-E9FF-4662-869D-057B8BE28294}"/>
              </a:ext>
            </a:extLst>
          </p:cNvPr>
          <p:cNvSpPr/>
          <p:nvPr/>
        </p:nvSpPr>
        <p:spPr>
          <a:xfrm>
            <a:off x="-1617785" y="1036981"/>
            <a:ext cx="4323274" cy="4744841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5BD0C86-35A2-4C51-897A-615ED347360E}"/>
              </a:ext>
            </a:extLst>
          </p:cNvPr>
          <p:cNvSpPr/>
          <p:nvPr/>
        </p:nvSpPr>
        <p:spPr>
          <a:xfrm>
            <a:off x="1885126" y="1409324"/>
            <a:ext cx="917718" cy="954642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F0DC8E-0EEA-4661-9CB5-306CC6109BB8}"/>
              </a:ext>
            </a:extLst>
          </p:cNvPr>
          <p:cNvSpPr/>
          <p:nvPr/>
        </p:nvSpPr>
        <p:spPr>
          <a:xfrm>
            <a:off x="2799471" y="2878464"/>
            <a:ext cx="8652741" cy="87712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E7123B9-8812-4456-99FA-BD370DA2CF82}"/>
              </a:ext>
            </a:extLst>
          </p:cNvPr>
          <p:cNvSpPr/>
          <p:nvPr/>
        </p:nvSpPr>
        <p:spPr>
          <a:xfrm>
            <a:off x="2220499" y="2867672"/>
            <a:ext cx="954233" cy="954641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CB57F5-462D-4D2F-BFBF-30F0904C017D}"/>
              </a:ext>
            </a:extLst>
          </p:cNvPr>
          <p:cNvSpPr/>
          <p:nvPr/>
        </p:nvSpPr>
        <p:spPr>
          <a:xfrm>
            <a:off x="2022393" y="4201560"/>
            <a:ext cx="917718" cy="963891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38C6BE-1D54-4CA1-AFDE-3B4F4FF43971}"/>
              </a:ext>
            </a:extLst>
          </p:cNvPr>
          <p:cNvSpPr/>
          <p:nvPr/>
        </p:nvSpPr>
        <p:spPr>
          <a:xfrm>
            <a:off x="5230053" y="308053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F0093C7-1275-4E6D-9F6D-526296C0C349}"/>
              </a:ext>
            </a:extLst>
          </p:cNvPr>
          <p:cNvGrpSpPr/>
          <p:nvPr/>
        </p:nvGrpSpPr>
        <p:grpSpPr>
          <a:xfrm rot="3000000">
            <a:off x="-26508" y="1109868"/>
            <a:ext cx="371061" cy="4638260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AC37CF4-81F8-41D2-9D96-A6FC812C2A90}"/>
              </a:ext>
            </a:extLst>
          </p:cNvPr>
          <p:cNvSpPr/>
          <p:nvPr/>
        </p:nvSpPr>
        <p:spPr>
          <a:xfrm>
            <a:off x="-125898" y="3183834"/>
            <a:ext cx="569843" cy="49033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8280" y="6485710"/>
            <a:ext cx="11556669" cy="457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741809" y="4241745"/>
            <a:ext cx="8917963" cy="87712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দূর্ঘটনা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70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4" grpId="0" animBg="1"/>
      <p:bldP spid="15" grpId="0" animBg="1"/>
      <p:bldP spid="16" grpId="0" animBg="1"/>
      <p:bldP spid="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CF0E8A-B83A-46D3-BA85-380C781BC3A0}"/>
              </a:ext>
            </a:extLst>
          </p:cNvPr>
          <p:cNvSpPr txBox="1"/>
          <p:nvPr/>
        </p:nvSpPr>
        <p:spPr>
          <a:xfrm>
            <a:off x="1" y="311920"/>
            <a:ext cx="12449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4000" b="1" dirty="0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0"/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8678FF7-BC9A-4B5B-AC37-C7E359F745A3}"/>
              </a:ext>
            </a:extLst>
          </p:cNvPr>
          <p:cNvSpPr/>
          <p:nvPr/>
        </p:nvSpPr>
        <p:spPr>
          <a:xfrm>
            <a:off x="1097280" y="5170556"/>
            <a:ext cx="10396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bn-BD" sz="3600" b="1" dirty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0"/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 descr="—Pngtree—computer monitor picture free png_54445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5701" y="204868"/>
            <a:ext cx="5633223" cy="5633223"/>
          </a:xfrm>
          <a:prstGeom prst="rect">
            <a:avLst/>
          </a:prstGeom>
        </p:spPr>
      </p:pic>
      <p:pic>
        <p:nvPicPr>
          <p:cNvPr id="9" name="Picture 8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93" y="1359247"/>
            <a:ext cx="4445391" cy="243903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hlinkClick r:id="rId4"/>
              </a:rPr>
              <a:t>https://youtu.be/xS6YFFx6Xr8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hlinkClick r:id="rId4"/>
              </a:rPr>
              <a:t>https://youtu.be/xS6YFFx6Xr8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  <a:hlinkClick r:id="rId4"/>
              </a:rPr>
              <a:t>https://youtu.be/xS6YFFx6Xr8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80825" y="2604476"/>
            <a:ext cx="30159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u="sng" dirty="0" smtClean="0">
                <a:hlinkClick r:id="rId4"/>
              </a:rPr>
              <a:t>https://youtu.be/xS6YFFx6Xr8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99180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—Pngtree—wedding frame with watercolor flowers_5504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71" y="0"/>
            <a:ext cx="9397219" cy="62460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120354E-B613-46DB-9ACC-09D7C3A520B8}"/>
              </a:ext>
            </a:extLst>
          </p:cNvPr>
          <p:cNvSpPr/>
          <p:nvPr/>
        </p:nvSpPr>
        <p:spPr>
          <a:xfrm>
            <a:off x="1026943" y="5520732"/>
            <a:ext cx="10114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938" indent="-642938" algn="ctr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600" b="1" dirty="0" smtClean="0">
                <a:ln w="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bn-BD" sz="3600" b="1" dirty="0" smtClean="0">
                <a:ln w="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600" b="1" dirty="0">
                <a:ln w="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ln w="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বোঝায়?</a:t>
            </a:r>
            <a:endParaRPr lang="en-US" sz="3600" b="1" dirty="0">
              <a:ln w="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968285" y="415689"/>
            <a:ext cx="8764172" cy="720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800" b="1" dirty="0">
                <a:ln w="1143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800" b="1" dirty="0" smtClean="0">
                <a:ln w="1143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1143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232" y="1994080"/>
            <a:ext cx="3448218" cy="2296566"/>
          </a:xfrm>
          <a:prstGeom prst="rect">
            <a:avLst/>
          </a:prstGeom>
          <a:ln w="76200">
            <a:solidFill>
              <a:srgbClr val="CC00CC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483455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26BE10-DBF2-4FFA-8390-A1C6FF31B3F6}"/>
              </a:ext>
            </a:extLst>
          </p:cNvPr>
          <p:cNvSpPr txBox="1"/>
          <p:nvPr/>
        </p:nvSpPr>
        <p:spPr>
          <a:xfrm>
            <a:off x="1349830" y="660388"/>
            <a:ext cx="971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</a:t>
            </a:r>
            <a:r>
              <a:rPr lang="en-US" sz="4000" b="1" dirty="0" err="1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4000" b="1" dirty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n w="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C86DE9-3839-421F-BD1A-8302E1D6EC2F}"/>
              </a:ext>
            </a:extLst>
          </p:cNvPr>
          <p:cNvSpPr txBox="1"/>
          <p:nvPr/>
        </p:nvSpPr>
        <p:spPr>
          <a:xfrm>
            <a:off x="3454400" y="5314801"/>
            <a:ext cx="6473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 কিসের?</a:t>
            </a:r>
            <a:endParaRPr lang="en-US" sz="3000" b="1" dirty="0">
              <a:ln w="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D2503C-17F6-4A13-A94F-20DD80583B0D}"/>
              </a:ext>
            </a:extLst>
          </p:cNvPr>
          <p:cNvSpPr txBox="1"/>
          <p:nvPr/>
        </p:nvSpPr>
        <p:spPr>
          <a:xfrm>
            <a:off x="3309258" y="5285328"/>
            <a:ext cx="7170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0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3000" b="1" dirty="0">
              <a:ln w="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4B46EF-1FB8-457B-A2C3-934D541EC1B2}"/>
              </a:ext>
            </a:extLst>
          </p:cNvPr>
          <p:cNvSpPr txBox="1"/>
          <p:nvPr/>
        </p:nvSpPr>
        <p:spPr>
          <a:xfrm>
            <a:off x="798286" y="5325852"/>
            <a:ext cx="11105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000" b="1" dirty="0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প্রায়ই</a:t>
            </a:r>
            <a:r>
              <a:rPr lang="en-US" sz="3000" b="1" dirty="0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000" b="1" dirty="0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000" b="1" dirty="0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000" b="1" dirty="0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000" b="1" dirty="0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b="1" dirty="0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b="1" dirty="0">
              <a:ln w="0">
                <a:solidFill>
                  <a:srgbClr val="CC3300"/>
                </a:solidFill>
              </a:ln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B329E2-3E18-4C63-9A27-1881D7B3A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272" y="1650154"/>
            <a:ext cx="5820725" cy="3270508"/>
          </a:xfrm>
          <a:prstGeom prst="rect">
            <a:avLst/>
          </a:prstGeom>
          <a:ln w="7620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 descr="—Pngtree—isolated trees on white background_35881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0434" y="4217958"/>
            <a:ext cx="2541566" cy="2541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15328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file_23123_160312565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file_23123_1603125650</Template>
  <TotalTime>432</TotalTime>
  <Words>385</Words>
  <Application>Microsoft Office PowerPoint</Application>
  <PresentationFormat>Custom</PresentationFormat>
  <Paragraphs>77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file_23123_1603125650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IKRA</dc:creator>
  <cp:lastModifiedBy>IKRA</cp:lastModifiedBy>
  <cp:revision>96</cp:revision>
  <dcterms:created xsi:type="dcterms:W3CDTF">2020-10-26T11:42:38Z</dcterms:created>
  <dcterms:modified xsi:type="dcterms:W3CDTF">2020-11-05T10:50:31Z</dcterms:modified>
</cp:coreProperties>
</file>