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2" r:id="rId5"/>
    <p:sldId id="281" r:id="rId6"/>
    <p:sldId id="292" r:id="rId7"/>
    <p:sldId id="259" r:id="rId8"/>
    <p:sldId id="291" r:id="rId9"/>
    <p:sldId id="273" r:id="rId10"/>
    <p:sldId id="262" r:id="rId11"/>
    <p:sldId id="26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6" r:id="rId22"/>
    <p:sldId id="287" r:id="rId23"/>
    <p:sldId id="290" r:id="rId24"/>
    <p:sldId id="285" r:id="rId25"/>
    <p:sldId id="274" r:id="rId26"/>
    <p:sldId id="275" r:id="rId27"/>
    <p:sldId id="289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1C96-7938-443B-91BC-98FDD54B6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44F1C-A867-409F-8DD4-F82D5664B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5CF33-D1FA-4B9C-ADE8-2D021B314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F6B1-98DC-467C-BF33-49B59BBB9B7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15A8C-022B-48A1-9F3B-6446F3AE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9C4D1-4E43-43DE-B313-045AB1B8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C602-53AD-447F-AD2A-63A3B959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3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99EAF-4848-4E75-A42B-252F3AB6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29397-5BA5-43D0-A2FC-C2731B8D5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B2F09-6B81-4B32-9E6D-73431F85C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F6B1-98DC-467C-BF33-49B59BBB9B7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2CF46-F356-4E28-A1F9-4B4FA418E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F720D-C1DF-4632-8983-DB69BB1C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C602-53AD-447F-AD2A-63A3B959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8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930403-7D08-4A18-BEB0-8F70CACA7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27BA0-61EA-46C3-A763-BED2ED0C6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597F0-80F4-4B83-86CE-22947D9E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F6B1-98DC-467C-BF33-49B59BBB9B7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AE1F-FE89-4545-8C79-39A2106C1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25389-6B0C-4555-A454-9177B20F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C602-53AD-447F-AD2A-63A3B959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44A0-5BE5-442B-A6D2-3150AC91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8B47F-527D-46C7-9393-CAEE68411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C1BA0-CC1C-4E2A-B62E-DEAC0581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F6B1-98DC-467C-BF33-49B59BBB9B7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9F2A7-DF5F-4F85-98C0-6B1675D4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12E1B-1E7E-44F3-A5E4-193E239E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C602-53AD-447F-AD2A-63A3B959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4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09E8-4731-430B-8971-429D7535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6BA00-0C94-4A21-9261-98313159D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955C7-F9E2-456C-A1B9-0975B92C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F6B1-98DC-467C-BF33-49B59BBB9B7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242DB-620D-4DA3-A3EB-C04795FC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4032C-B26E-4044-811D-FAFCB28F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C602-53AD-447F-AD2A-63A3B959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1B2D-4917-4A0B-82C6-12BDD45F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72599-FA54-4E1C-BD13-F05F2D1FD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5B67-1ECD-4BEC-8C59-31AAB63B2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F369F-E647-478C-A78C-715CD9F4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F6B1-98DC-467C-BF33-49B59BBB9B7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63925-B413-417E-A602-D40FC9D19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D2695-AD6A-4AE5-9C26-24D87595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C602-53AD-447F-AD2A-63A3B959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2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4863-0F4E-488E-A45A-C3C150D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9ED25-7762-40FA-B2EB-A9EFEC711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0CE16-490C-4FA1-8E27-55183DD6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270E0-1185-4477-A0AE-E695BBA2A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C0B80-36BF-4824-98EA-94F6B48C0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56AEF-5BC8-459D-BAA4-E4074A87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F6B1-98DC-467C-BF33-49B59BBB9B7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9070F2-8034-4E1B-8869-576D8EAC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C7BC60-ECBB-4E88-B922-C0CCB305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C602-53AD-447F-AD2A-63A3B959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AA28-DB77-49DD-B51B-4E4AD916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E7DB5-D05A-49E9-8D81-3C90E01E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F6B1-98DC-467C-BF33-49B59BBB9B7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0D210-C3FB-4BF9-AF95-81598EAF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2B0CB-08D9-4F53-AF4B-F013791C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C602-53AD-447F-AD2A-63A3B959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3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CC827-A80A-4004-BE5E-857B4CD0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F6B1-98DC-467C-BF33-49B59BBB9B7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D1BDD-A271-4C34-A572-5F9508E5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6644D-B4E9-4743-9E41-D9E05B8E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C602-53AD-447F-AD2A-63A3B959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40155-6EE2-4C4A-9C0F-890FB451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4F791-BA8E-471E-94BC-82D83507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01F19-5E8A-47C9-B745-9FA2CF2B0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D57AF-4387-456E-89CB-71322F3A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F6B1-98DC-467C-BF33-49B59BBB9B7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24DA9-967F-4819-81CC-98F2A24E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184D1-A0F3-4538-8D3B-67B6F89B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C602-53AD-447F-AD2A-63A3B959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8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9EAF-CFF6-451D-BBBE-A8865489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C9AF48-C67C-4BF0-AEE5-2E5DDCB30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3301E-FC84-48DF-B26D-B714BF9FE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2E757-7BE1-4EF0-908B-95E94129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F6B1-98DC-467C-BF33-49B59BBB9B7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FC0A6-A8C8-4780-B9DD-BDDF478C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08214-D85F-4528-BEC3-B97E41A5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C602-53AD-447F-AD2A-63A3B959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34D9F-BBF8-4023-BE44-4DD47F72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CF850-3E57-4BA0-A133-A8092C37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0F151-38FF-46D6-9213-CD548EC8D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F6B1-98DC-467C-BF33-49B59BBB9B7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983CE-FB3F-4064-8459-FABC779B8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B1E72-935B-473B-B8DC-485DECF17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2C602-53AD-447F-AD2A-63A3B959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5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elumno_nucifera_open_flower_-_botanic_garden_adelaide2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15008-AF4E-473D-8742-A7787CD73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9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16A20-5BE7-482F-9E4D-3E74E0AB1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9" y="200816"/>
            <a:ext cx="2981765" cy="444023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FABE83-7CFB-4F04-AD4D-13B68C008FB5}"/>
              </a:ext>
            </a:extLst>
          </p:cNvPr>
          <p:cNvSpPr txBox="1"/>
          <p:nvPr/>
        </p:nvSpPr>
        <p:spPr>
          <a:xfrm>
            <a:off x="787241" y="5008098"/>
            <a:ext cx="405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91173-FC8E-4F74-82B3-8C68B0B64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49" y="644313"/>
            <a:ext cx="5597843" cy="3553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020958-D0B8-41B1-B31B-F66ECB1C1538}"/>
              </a:ext>
            </a:extLst>
          </p:cNvPr>
          <p:cNvSpPr txBox="1"/>
          <p:nvPr/>
        </p:nvSpPr>
        <p:spPr>
          <a:xfrm>
            <a:off x="4996998" y="5036233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in Dhaka.</a:t>
            </a:r>
          </a:p>
        </p:txBody>
      </p:sp>
    </p:spTree>
    <p:extLst>
      <p:ext uri="{BB962C8B-B14F-4D97-AF65-F5344CB8AC3E}">
        <p14:creationId xmlns:p14="http://schemas.microsoft.com/office/powerpoint/2010/main" val="8901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6D98B-EB28-48D2-863E-6776F90F4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50" y="293735"/>
            <a:ext cx="2752432" cy="3838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25CFA2-5704-4D08-97E0-B0BA7B63C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3" b="16331"/>
          <a:stretch/>
        </p:blipFill>
        <p:spPr>
          <a:xfrm>
            <a:off x="6350977" y="1231885"/>
            <a:ext cx="4540826" cy="21971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81FA32-87BB-422F-857A-4160889816C1}"/>
              </a:ext>
            </a:extLst>
          </p:cNvPr>
          <p:cNvSpPr txBox="1"/>
          <p:nvPr/>
        </p:nvSpPr>
        <p:spPr>
          <a:xfrm>
            <a:off x="2179320" y="4293680"/>
            <a:ext cx="8343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my family is from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Chilmary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Kurigram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95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DFD94-F482-4A9D-BC16-2FFE65668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74" y="559849"/>
            <a:ext cx="2571336" cy="3899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10FE2-7CC4-49A8-BA1D-A6D166B69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65" y="1066286"/>
            <a:ext cx="4920396" cy="3274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4C9381-FE9B-4094-8C40-B5A29E8A1667}"/>
              </a:ext>
            </a:extLst>
          </p:cNvPr>
          <p:cNvSpPr txBox="1"/>
          <p:nvPr/>
        </p:nvSpPr>
        <p:spPr>
          <a:xfrm>
            <a:off x="295422" y="52161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grandmother and many of my relatives still live there. Last June, I went to visit my grandmother, my uncle and cousins 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Chilmari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04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4EFD84-2639-4E49-A5E3-506AE40C9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2" y="535858"/>
            <a:ext cx="5287306" cy="3505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90AB6D-ABD9-491F-A359-DFB1BD3CBF49}"/>
              </a:ext>
            </a:extLst>
          </p:cNvPr>
          <p:cNvSpPr txBox="1"/>
          <p:nvPr/>
        </p:nvSpPr>
        <p:spPr>
          <a:xfrm>
            <a:off x="3038622" y="4569285"/>
            <a:ext cx="606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house is near the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Jumuna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0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FDF4E2-ED42-4D10-8332-EB2E9B62DC60}"/>
              </a:ext>
            </a:extLst>
          </p:cNvPr>
          <p:cNvSpPr txBox="1"/>
          <p:nvPr/>
        </p:nvSpPr>
        <p:spPr>
          <a:xfrm>
            <a:off x="745588" y="5401993"/>
            <a:ext cx="10016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uncle is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fisherman.My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grandfather was a fisherman but he died about 10 years ago. I didn’t know 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DE705-72F8-4696-9A2E-1894383B9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86" y="730084"/>
            <a:ext cx="4828514" cy="3827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A9B94E-97B7-48A8-AD7D-F170441CBD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10" b="9808"/>
          <a:stretch/>
        </p:blipFill>
        <p:spPr>
          <a:xfrm>
            <a:off x="6873972" y="1276644"/>
            <a:ext cx="5019590" cy="32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E31D8-DC13-4B1F-AE48-884F9943C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7" y="632385"/>
            <a:ext cx="4664446" cy="3503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538F1-387D-45D3-9BF6-4C7E79F65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28" y="813931"/>
            <a:ext cx="5605516" cy="3139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148FF2-85D6-40D2-8895-95163E7F7B3A}"/>
              </a:ext>
            </a:extLst>
          </p:cNvPr>
          <p:cNvSpPr txBox="1"/>
          <p:nvPr/>
        </p:nvSpPr>
        <p:spPr>
          <a:xfrm>
            <a:off x="759655" y="4783015"/>
            <a:ext cx="1067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my sister and I visited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Chilmari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June, We had so much fun!</a:t>
            </a:r>
          </a:p>
        </p:txBody>
      </p:sp>
    </p:spTree>
    <p:extLst>
      <p:ext uri="{BB962C8B-B14F-4D97-AF65-F5344CB8AC3E}">
        <p14:creationId xmlns:p14="http://schemas.microsoft.com/office/powerpoint/2010/main" val="8385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AD1D0-E37E-4BA3-8007-D1855BA07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1" b="5433"/>
          <a:stretch/>
        </p:blipFill>
        <p:spPr>
          <a:xfrm>
            <a:off x="3432517" y="698217"/>
            <a:ext cx="3123028" cy="3354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26E96B-AA55-4738-944A-6CBEB99AB06C}"/>
              </a:ext>
            </a:extLst>
          </p:cNvPr>
          <p:cNvSpPr txBox="1"/>
          <p:nvPr/>
        </p:nvSpPr>
        <p:spPr>
          <a:xfrm>
            <a:off x="886265" y="4600810"/>
            <a:ext cx="1098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grandmother told us story about our family and about the history of Bangladesh.</a:t>
            </a:r>
          </a:p>
        </p:txBody>
      </p:sp>
    </p:spTree>
    <p:extLst>
      <p:ext uri="{BB962C8B-B14F-4D97-AF65-F5344CB8AC3E}">
        <p14:creationId xmlns:p14="http://schemas.microsoft.com/office/powerpoint/2010/main" val="42131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0095D-FAF1-4506-A672-831098F4A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21" y="570555"/>
            <a:ext cx="4126744" cy="309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EB4FCD-8893-493D-BD0C-F79BC182A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570555"/>
            <a:ext cx="5057250" cy="2858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9D1F86-ED5D-45DA-B2CA-8EA401E41A2F}"/>
              </a:ext>
            </a:extLst>
          </p:cNvPr>
          <p:cNvSpPr txBox="1"/>
          <p:nvPr/>
        </p:nvSpPr>
        <p:spPr>
          <a:xfrm>
            <a:off x="464234" y="4360985"/>
            <a:ext cx="10761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uncle caught a lot of fish. My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fish is ‘‘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Chapila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’’.It’s a thin ,white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fish.It’s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delicious!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0F5B2-E8E7-4234-9A4D-8CF61E8AF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 r="-359" b="12564"/>
          <a:stretch/>
        </p:blipFill>
        <p:spPr>
          <a:xfrm>
            <a:off x="2515773" y="770205"/>
            <a:ext cx="6231560" cy="3534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C0BCC-6F61-4582-B2FB-02358150B908}"/>
              </a:ext>
            </a:extLst>
          </p:cNvPr>
          <p:cNvSpPr txBox="1"/>
          <p:nvPr/>
        </p:nvSpPr>
        <p:spPr>
          <a:xfrm>
            <a:off x="1617785" y="4833610"/>
            <a:ext cx="9678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helped our grandmother make the fish every night.</a:t>
            </a:r>
          </a:p>
        </p:txBody>
      </p:sp>
    </p:spTree>
    <p:extLst>
      <p:ext uri="{BB962C8B-B14F-4D97-AF65-F5344CB8AC3E}">
        <p14:creationId xmlns:p14="http://schemas.microsoft.com/office/powerpoint/2010/main" val="30517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F51E5-0E4E-420C-A29F-3A9B8E0C7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95" y="350248"/>
            <a:ext cx="5977231" cy="3358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4EB10-1E99-4CB1-949B-FC91F6231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160820"/>
            <a:ext cx="4754880" cy="35478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68E187-086D-4AD6-BAFF-DEDA76600CDA}"/>
              </a:ext>
            </a:extLst>
          </p:cNvPr>
          <p:cNvSpPr txBox="1"/>
          <p:nvPr/>
        </p:nvSpPr>
        <p:spPr>
          <a:xfrm>
            <a:off x="2822879" y="4403188"/>
            <a:ext cx="59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also made rice and vegetables.</a:t>
            </a:r>
          </a:p>
        </p:txBody>
      </p:sp>
    </p:spTree>
    <p:extLst>
      <p:ext uri="{BB962C8B-B14F-4D97-AF65-F5344CB8AC3E}">
        <p14:creationId xmlns:p14="http://schemas.microsoft.com/office/powerpoint/2010/main" val="33999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7B09D-3D2A-42CA-9CB3-F692BD9F0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8747FC-9819-4ABB-9534-12E85ADCE392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n.wikipedia.org/wiki/File:Nelumno_nucifera_open_flower_-_botanic_garden_adelaide2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C652B-B3CB-48ED-AAC3-97DF471D4889}"/>
              </a:ext>
            </a:extLst>
          </p:cNvPr>
          <p:cNvSpPr txBox="1"/>
          <p:nvPr/>
        </p:nvSpPr>
        <p:spPr>
          <a:xfrm>
            <a:off x="630701" y="3756074"/>
            <a:ext cx="10930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ALL</a:t>
            </a:r>
          </a:p>
        </p:txBody>
      </p:sp>
    </p:spTree>
    <p:extLst>
      <p:ext uri="{BB962C8B-B14F-4D97-AF65-F5344CB8AC3E}">
        <p14:creationId xmlns:p14="http://schemas.microsoft.com/office/powerpoint/2010/main" val="3616563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6247D-B08C-46C5-9D22-70EFA620B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72" y="1130836"/>
            <a:ext cx="4065564" cy="3053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53FD4E-BA0F-4A57-9DFD-398EA05A5894}"/>
              </a:ext>
            </a:extLst>
          </p:cNvPr>
          <p:cNvSpPr txBox="1"/>
          <p:nvPr/>
        </p:nvSpPr>
        <p:spPr>
          <a:xfrm>
            <a:off x="581465" y="5401994"/>
            <a:ext cx="11732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very special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trip.We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talked our relatives and learned about our family and our country .We also sang songs together.</a:t>
            </a:r>
          </a:p>
        </p:txBody>
      </p:sp>
    </p:spTree>
    <p:extLst>
      <p:ext uri="{BB962C8B-B14F-4D97-AF65-F5344CB8AC3E}">
        <p14:creationId xmlns:p14="http://schemas.microsoft.com/office/powerpoint/2010/main" val="21765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B1AA6B-5119-4D6E-8D50-26EE87AB4C06}"/>
              </a:ext>
            </a:extLst>
          </p:cNvPr>
          <p:cNvSpPr/>
          <p:nvPr/>
        </p:nvSpPr>
        <p:spPr>
          <a:xfrm>
            <a:off x="3086686" y="499404"/>
            <a:ext cx="55151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loud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CAFC5-E9FB-4793-9D02-4D9536B6A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405596"/>
            <a:ext cx="693419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C6386-CA99-4B02-8684-2DA347EDD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05001"/>
            <a:ext cx="4976830" cy="4858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F3BCEA-7A9C-447A-B26F-A25E0F1A45CE}"/>
              </a:ext>
            </a:extLst>
          </p:cNvPr>
          <p:cNvSpPr/>
          <p:nvPr/>
        </p:nvSpPr>
        <p:spPr>
          <a:xfrm>
            <a:off x="3301393" y="375153"/>
            <a:ext cx="4510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silent reading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79E92-3CA5-4AEB-A1B9-F2E32A4DBC15}"/>
              </a:ext>
            </a:extLst>
          </p:cNvPr>
          <p:cNvSpPr txBox="1"/>
          <p:nvPr/>
        </p:nvSpPr>
        <p:spPr>
          <a:xfrm>
            <a:off x="3172090" y="108303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book ,page no-70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4DB48-5C29-4CDE-9FA9-86925A229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49" y="1905001"/>
            <a:ext cx="3774012" cy="43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10C374-9F33-427F-AE22-537E043B7D83}"/>
              </a:ext>
            </a:extLst>
          </p:cNvPr>
          <p:cNvSpPr txBox="1"/>
          <p:nvPr/>
        </p:nvSpPr>
        <p:spPr>
          <a:xfrm>
            <a:off x="3429000" y="11299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5389C0-9249-4F09-9C6E-2C5D7B7B9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08107"/>
              </p:ext>
            </p:extLst>
          </p:nvPr>
        </p:nvGraphicFramePr>
        <p:xfrm>
          <a:off x="1600200" y="896367"/>
          <a:ext cx="8915400" cy="555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20">
                  <a:extLst>
                    <a:ext uri="{9D8B030D-6E8A-4147-A177-3AD203B41FA5}">
                      <a16:colId xmlns:a16="http://schemas.microsoft.com/office/drawing/2014/main" val="2801980770"/>
                    </a:ext>
                  </a:extLst>
                </a:gridCol>
                <a:gridCol w="6240780">
                  <a:extLst>
                    <a:ext uri="{9D8B030D-6E8A-4147-A177-3AD203B41FA5}">
                      <a16:colId xmlns:a16="http://schemas.microsoft.com/office/drawing/2014/main" val="3891093425"/>
                    </a:ext>
                  </a:extLst>
                </a:gridCol>
              </a:tblGrid>
              <a:tr h="890463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no 1</a:t>
                      </a:r>
                      <a:endParaRPr lang="en-US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the passage with correct pronunciation stress and intonation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736312"/>
                  </a:ext>
                </a:extLst>
              </a:tr>
              <a:tr h="1148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no 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the passage with correct pronunciation stress and intonation.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530927"/>
                  </a:ext>
                </a:extLst>
              </a:tr>
              <a:tr h="1148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no 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the passage with correct pronunciation stress and intonation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661261"/>
                  </a:ext>
                </a:extLst>
              </a:tr>
              <a:tr h="1148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no</a:t>
                      </a:r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the passage with correct pronunciation stress and intonation.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394130"/>
                  </a:ext>
                </a:extLst>
              </a:tr>
              <a:tr h="1148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no</a:t>
                      </a:r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the passage with correct pronunciation stress and intonation.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446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5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2095E3-479D-4355-865F-8DB02749DEDD}"/>
              </a:ext>
            </a:extLst>
          </p:cNvPr>
          <p:cNvSpPr txBox="1"/>
          <p:nvPr/>
        </p:nvSpPr>
        <p:spPr>
          <a:xfrm>
            <a:off x="2060917" y="377389"/>
            <a:ext cx="9101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it’s meaning.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046B1-84D1-461F-B970-37B165536DA7}"/>
              </a:ext>
            </a:extLst>
          </p:cNvPr>
          <p:cNvSpPr txBox="1"/>
          <p:nvPr/>
        </p:nvSpPr>
        <p:spPr>
          <a:xfrm>
            <a:off x="225083" y="1407626"/>
            <a:ext cx="1153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064A4-B454-407D-A83C-52AC49AE3EAE}"/>
              </a:ext>
            </a:extLst>
          </p:cNvPr>
          <p:cNvSpPr txBox="1"/>
          <p:nvPr/>
        </p:nvSpPr>
        <p:spPr>
          <a:xfrm>
            <a:off x="119575" y="2308193"/>
            <a:ext cx="160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A07A0-DC8F-41C4-9645-5719561C680D}"/>
              </a:ext>
            </a:extLst>
          </p:cNvPr>
          <p:cNvSpPr txBox="1"/>
          <p:nvPr/>
        </p:nvSpPr>
        <p:spPr>
          <a:xfrm>
            <a:off x="119575" y="3560281"/>
            <a:ext cx="160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25300-F1D5-4213-9D41-CD68D1686260}"/>
              </a:ext>
            </a:extLst>
          </p:cNvPr>
          <p:cNvSpPr txBox="1"/>
          <p:nvPr/>
        </p:nvSpPr>
        <p:spPr>
          <a:xfrm>
            <a:off x="138332" y="4591640"/>
            <a:ext cx="184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7F83B-C2F4-4A58-85AF-4592C9923C04}"/>
              </a:ext>
            </a:extLst>
          </p:cNvPr>
          <p:cNvSpPr txBox="1"/>
          <p:nvPr/>
        </p:nvSpPr>
        <p:spPr>
          <a:xfrm>
            <a:off x="119575" y="5788216"/>
            <a:ext cx="19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382244-5C95-48D0-9E29-D50B1DA56FF0}"/>
              </a:ext>
            </a:extLst>
          </p:cNvPr>
          <p:cNvSpPr/>
          <p:nvPr/>
        </p:nvSpPr>
        <p:spPr>
          <a:xfrm>
            <a:off x="63303" y="186767"/>
            <a:ext cx="12009121" cy="659071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C02C7A-E2E2-4D23-8454-F16C18C84E8A}"/>
              </a:ext>
            </a:extLst>
          </p:cNvPr>
          <p:cNvSpPr txBox="1"/>
          <p:nvPr/>
        </p:nvSpPr>
        <p:spPr>
          <a:xfrm>
            <a:off x="6760698" y="2211081"/>
            <a:ext cx="531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journey especially for pleasure.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6FC213-F86D-4936-AA3C-85B7CC1F4684}"/>
              </a:ext>
            </a:extLst>
          </p:cNvPr>
          <p:cNvSpPr txBox="1"/>
          <p:nvPr/>
        </p:nvSpPr>
        <p:spPr>
          <a:xfrm>
            <a:off x="6773595" y="3344837"/>
            <a:ext cx="5418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connected by blood or marriage.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2709CA-851F-4700-AF5B-B632F9F5AEBE}"/>
              </a:ext>
            </a:extLst>
          </p:cNvPr>
          <p:cNvSpPr txBox="1"/>
          <p:nvPr/>
        </p:nvSpPr>
        <p:spPr>
          <a:xfrm>
            <a:off x="6781800" y="5989428"/>
            <a:ext cx="527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from one place to another.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6368E1-C675-4373-9679-670937F914F9}"/>
              </a:ext>
            </a:extLst>
          </p:cNvPr>
          <p:cNvSpPr txBox="1"/>
          <p:nvPr/>
        </p:nvSpPr>
        <p:spPr>
          <a:xfrm>
            <a:off x="6760698" y="4620334"/>
            <a:ext cx="5418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 to all others of the same kind.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29C79C-030C-4AA0-88E9-C62E0B33793E}"/>
              </a:ext>
            </a:extLst>
          </p:cNvPr>
          <p:cNvSpPr txBox="1"/>
          <p:nvPr/>
        </p:nvSpPr>
        <p:spPr>
          <a:xfrm>
            <a:off x="6760698" y="1306611"/>
            <a:ext cx="479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pleasant to the taste.</a:t>
            </a:r>
          </a:p>
        </p:txBody>
      </p:sp>
    </p:spTree>
    <p:extLst>
      <p:ext uri="{BB962C8B-B14F-4D97-AF65-F5344CB8AC3E}">
        <p14:creationId xmlns:p14="http://schemas.microsoft.com/office/powerpoint/2010/main" val="41473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43619 0.1122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4125 0.1553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45781 0.3432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39661 0.0145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41068 -0.6606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4" y="-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31" grpId="0"/>
      <p:bldP spid="34" grpId="0"/>
      <p:bldP spid="37" grpId="0"/>
      <p:bldP spid="40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B76205-E587-41A2-9995-2DEAF14F3E8B}"/>
              </a:ext>
            </a:extLst>
          </p:cNvPr>
          <p:cNvSpPr txBox="1"/>
          <p:nvPr/>
        </p:nvSpPr>
        <p:spPr>
          <a:xfrm>
            <a:off x="3305906" y="61124"/>
            <a:ext cx="5219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answer.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957AC-81A9-400E-BBAB-BB4609831AC2}"/>
              </a:ext>
            </a:extLst>
          </p:cNvPr>
          <p:cNvSpPr txBox="1"/>
          <p:nvPr/>
        </p:nvSpPr>
        <p:spPr>
          <a:xfrm>
            <a:off x="778410" y="675783"/>
            <a:ext cx="5219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1.Where does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09990-50D6-4CE2-B93B-6979E6E4963B}"/>
              </a:ext>
            </a:extLst>
          </p:cNvPr>
          <p:cNvSpPr txBox="1"/>
          <p:nvPr/>
        </p:nvSpPr>
        <p:spPr>
          <a:xfrm>
            <a:off x="1069145" y="1083665"/>
            <a:ext cx="331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Brahmanbaria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A3E93B-E174-424E-99C9-8895FA1EC44D}"/>
              </a:ext>
            </a:extLst>
          </p:cNvPr>
          <p:cNvSpPr txBox="1"/>
          <p:nvPr/>
        </p:nvSpPr>
        <p:spPr>
          <a:xfrm>
            <a:off x="4600137" y="1117983"/>
            <a:ext cx="15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b.Dhaka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65873-9239-4236-A63F-33C71AD2C3C3}"/>
              </a:ext>
            </a:extLst>
          </p:cNvPr>
          <p:cNvSpPr txBox="1"/>
          <p:nvPr/>
        </p:nvSpPr>
        <p:spPr>
          <a:xfrm>
            <a:off x="1096107" y="1670308"/>
            <a:ext cx="236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c.Sylhet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84C4D-9238-41F1-ABF8-5250A05BC51C}"/>
              </a:ext>
            </a:extLst>
          </p:cNvPr>
          <p:cNvSpPr txBox="1"/>
          <p:nvPr/>
        </p:nvSpPr>
        <p:spPr>
          <a:xfrm>
            <a:off x="4649369" y="1699864"/>
            <a:ext cx="212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Hobigonj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2CD97-D7BE-4719-A220-0A16874321BD}"/>
              </a:ext>
            </a:extLst>
          </p:cNvPr>
          <p:cNvSpPr txBox="1"/>
          <p:nvPr/>
        </p:nvSpPr>
        <p:spPr>
          <a:xfrm>
            <a:off x="728000" y="2624935"/>
            <a:ext cx="7469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is his grandfather’s profession?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386D9-BE28-4B43-A9F6-E996A0F1BE3E}"/>
              </a:ext>
            </a:extLst>
          </p:cNvPr>
          <p:cNvSpPr txBox="1"/>
          <p:nvPr/>
        </p:nvSpPr>
        <p:spPr>
          <a:xfrm>
            <a:off x="1153549" y="3162134"/>
            <a:ext cx="215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Teacher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28E636-2602-420E-AD64-FF8ACBC57EC1}"/>
              </a:ext>
            </a:extLst>
          </p:cNvPr>
          <p:cNvSpPr txBox="1"/>
          <p:nvPr/>
        </p:nvSpPr>
        <p:spPr>
          <a:xfrm>
            <a:off x="5148773" y="3125796"/>
            <a:ext cx="220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b.Doctor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F6CC4C-F87D-4F8E-AA17-9B51AB36A83B}"/>
              </a:ext>
            </a:extLst>
          </p:cNvPr>
          <p:cNvSpPr txBox="1"/>
          <p:nvPr/>
        </p:nvSpPr>
        <p:spPr>
          <a:xfrm>
            <a:off x="1153549" y="3679297"/>
            <a:ext cx="241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c.Fisherman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F323F1-EDA4-40C2-B517-41767760698D}"/>
              </a:ext>
            </a:extLst>
          </p:cNvPr>
          <p:cNvSpPr txBox="1"/>
          <p:nvPr/>
        </p:nvSpPr>
        <p:spPr>
          <a:xfrm>
            <a:off x="5148773" y="3638298"/>
            <a:ext cx="324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d.Businessman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CEF88D-0B9A-4317-B863-28C0D4DD3C0D}"/>
              </a:ext>
            </a:extLst>
          </p:cNvPr>
          <p:cNvSpPr txBox="1"/>
          <p:nvPr/>
        </p:nvSpPr>
        <p:spPr>
          <a:xfrm>
            <a:off x="759654" y="4903333"/>
            <a:ext cx="606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is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Alvi’s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fish?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92B7B4-1E5E-4ED6-A585-F4BF601A57B2}"/>
              </a:ext>
            </a:extLst>
          </p:cNvPr>
          <p:cNvSpPr txBox="1"/>
          <p:nvPr/>
        </p:nvSpPr>
        <p:spPr>
          <a:xfrm>
            <a:off x="1153549" y="5456136"/>
            <a:ext cx="17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Hilsha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8A7754-C442-4EB5-9585-F0ED83EB072F}"/>
              </a:ext>
            </a:extLst>
          </p:cNvPr>
          <p:cNvSpPr txBox="1"/>
          <p:nvPr/>
        </p:nvSpPr>
        <p:spPr>
          <a:xfrm>
            <a:off x="5083125" y="5476487"/>
            <a:ext cx="202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b.Chapila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194F15-1DD8-40A4-A52B-43A83FF2E763}"/>
              </a:ext>
            </a:extLst>
          </p:cNvPr>
          <p:cNvSpPr txBox="1"/>
          <p:nvPr/>
        </p:nvSpPr>
        <p:spPr>
          <a:xfrm>
            <a:off x="1167618" y="5897588"/>
            <a:ext cx="158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c.Catla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59BE66-6E42-417C-A2EC-76044A55708A}"/>
              </a:ext>
            </a:extLst>
          </p:cNvPr>
          <p:cNvSpPr txBox="1"/>
          <p:nvPr/>
        </p:nvSpPr>
        <p:spPr>
          <a:xfrm>
            <a:off x="1069144" y="6335211"/>
            <a:ext cx="3376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78C777-EFF7-4C7C-8F77-3B09DCCE6C7B}"/>
              </a:ext>
            </a:extLst>
          </p:cNvPr>
          <p:cNvSpPr txBox="1"/>
          <p:nvPr/>
        </p:nvSpPr>
        <p:spPr>
          <a:xfrm>
            <a:off x="1069145" y="2116333"/>
            <a:ext cx="437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b.Dhaka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527E93-A484-4632-B5FE-CC425AD13696}"/>
              </a:ext>
            </a:extLst>
          </p:cNvPr>
          <p:cNvSpPr txBox="1"/>
          <p:nvPr/>
        </p:nvSpPr>
        <p:spPr>
          <a:xfrm>
            <a:off x="1167618" y="4350530"/>
            <a:ext cx="4128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Fisherman 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C1BE8C-C64F-4823-AC90-AF6BE8D5565F}"/>
              </a:ext>
            </a:extLst>
          </p:cNvPr>
          <p:cNvSpPr txBox="1"/>
          <p:nvPr/>
        </p:nvSpPr>
        <p:spPr>
          <a:xfrm>
            <a:off x="5083125" y="6020440"/>
            <a:ext cx="19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882B1E-0226-48CF-AB2D-8F5D6508C3A5}"/>
              </a:ext>
            </a:extLst>
          </p:cNvPr>
          <p:cNvSpPr txBox="1"/>
          <p:nvPr/>
        </p:nvSpPr>
        <p:spPr>
          <a:xfrm>
            <a:off x="4164038" y="829994"/>
            <a:ext cx="22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D2C454-910D-44AB-A200-7FAC126B245D}"/>
              </a:ext>
            </a:extLst>
          </p:cNvPr>
          <p:cNvSpPr txBox="1"/>
          <p:nvPr/>
        </p:nvSpPr>
        <p:spPr>
          <a:xfrm>
            <a:off x="872197" y="2377440"/>
            <a:ext cx="10789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lives in Dhaka .But his family is from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Chilmari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Kurigram.He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went to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Chilmari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visit his  grandmother,  uncle and cousins 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Chilmari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enjoyed the trip very much.  </a:t>
            </a:r>
          </a:p>
        </p:txBody>
      </p:sp>
    </p:spTree>
    <p:extLst>
      <p:ext uri="{BB962C8B-B14F-4D97-AF65-F5344CB8AC3E}">
        <p14:creationId xmlns:p14="http://schemas.microsoft.com/office/powerpoint/2010/main" val="20718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83F2E-BC97-4902-B5DF-1CB47EB94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61" y="738029"/>
            <a:ext cx="4788877" cy="4788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9BF6D0-5B11-4EEE-B697-DA86D790576A}"/>
              </a:ext>
            </a:extLst>
          </p:cNvPr>
          <p:cNvSpPr txBox="1"/>
          <p:nvPr/>
        </p:nvSpPr>
        <p:spPr>
          <a:xfrm>
            <a:off x="154745" y="5526906"/>
            <a:ext cx="12037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you are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Reehan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Now write five sentences about your trip.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E2218-0AFC-4945-8193-09753B0543BD}"/>
              </a:ext>
            </a:extLst>
          </p:cNvPr>
          <p:cNvSpPr txBox="1"/>
          <p:nvPr/>
        </p:nvSpPr>
        <p:spPr>
          <a:xfrm>
            <a:off x="4091354" y="153254"/>
            <a:ext cx="415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8782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6CC9D5-0880-4CF7-B05D-BCE318B8A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281354"/>
            <a:ext cx="11282291" cy="63296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0CBA82-2CAE-4D6F-836E-C96AD1BC20D7}"/>
              </a:ext>
            </a:extLst>
          </p:cNvPr>
          <p:cNvSpPr txBox="1"/>
          <p:nvPr/>
        </p:nvSpPr>
        <p:spPr>
          <a:xfrm>
            <a:off x="1997613" y="1617785"/>
            <a:ext cx="732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everyone.</a:t>
            </a:r>
          </a:p>
        </p:txBody>
      </p:sp>
    </p:spTree>
    <p:extLst>
      <p:ext uri="{BB962C8B-B14F-4D97-AF65-F5344CB8AC3E}">
        <p14:creationId xmlns:p14="http://schemas.microsoft.com/office/powerpoint/2010/main" val="65814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3A89F37-007B-4933-BAAA-DC282BFB142F}"/>
              </a:ext>
            </a:extLst>
          </p:cNvPr>
          <p:cNvGrpSpPr/>
          <p:nvPr/>
        </p:nvGrpSpPr>
        <p:grpSpPr>
          <a:xfrm>
            <a:off x="225083" y="1828801"/>
            <a:ext cx="4324121" cy="4811150"/>
            <a:chOff x="23949" y="117566"/>
            <a:chExt cx="3548139" cy="357426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D723A4B-300A-48CD-BCC3-F660B8FB443F}"/>
                </a:ext>
              </a:extLst>
            </p:cNvPr>
            <p:cNvGrpSpPr/>
            <p:nvPr/>
          </p:nvGrpSpPr>
          <p:grpSpPr>
            <a:xfrm>
              <a:off x="228600" y="152400"/>
              <a:ext cx="3048000" cy="3539431"/>
              <a:chOff x="152400" y="248529"/>
              <a:chExt cx="3048000" cy="353943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E4E9868-A7FB-498E-8477-585BA6791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248529"/>
                <a:ext cx="3048000" cy="3539431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D93EC5A-63E3-4EF6-80E4-F0E92FF9F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0" y="867875"/>
                <a:ext cx="1752600" cy="2300738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D7B302-DBC9-43CE-B829-83FBF5B4A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7" y="117566"/>
              <a:ext cx="3539431" cy="35394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54924E-0F71-432B-B8B3-D8AA717E8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9" y="152399"/>
              <a:ext cx="3539431" cy="353943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9C37FEE-E65D-46ED-8A0B-45BBB9F6AE66}"/>
              </a:ext>
            </a:extLst>
          </p:cNvPr>
          <p:cNvSpPr txBox="1"/>
          <p:nvPr/>
        </p:nvSpPr>
        <p:spPr>
          <a:xfrm>
            <a:off x="3505200" y="447644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 Identity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E4AAA-3601-49E6-A3D5-C839F14D3439}"/>
              </a:ext>
            </a:extLst>
          </p:cNvPr>
          <p:cNvSpPr txBox="1"/>
          <p:nvPr/>
        </p:nvSpPr>
        <p:spPr>
          <a:xfrm>
            <a:off x="4559816" y="2745862"/>
            <a:ext cx="7407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Nahida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Akhter</a:t>
            </a:r>
          </a:p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Kalikaccha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North Govt. Primary School</a:t>
            </a:r>
          </a:p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Sarail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Brahmanbaria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: nahidaakhter99@gmail.com</a:t>
            </a:r>
          </a:p>
        </p:txBody>
      </p:sp>
    </p:spTree>
    <p:extLst>
      <p:ext uri="{BB962C8B-B14F-4D97-AF65-F5344CB8AC3E}">
        <p14:creationId xmlns:p14="http://schemas.microsoft.com/office/powerpoint/2010/main" val="707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A2A107-524F-4738-A0BE-1C64361115AA}"/>
              </a:ext>
            </a:extLst>
          </p:cNvPr>
          <p:cNvSpPr/>
          <p:nvPr/>
        </p:nvSpPr>
        <p:spPr>
          <a:xfrm>
            <a:off x="3962400" y="228601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E315A6-75ED-4F41-A56D-CDC6A327EB97}"/>
              </a:ext>
            </a:extLst>
          </p:cNvPr>
          <p:cNvGrpSpPr/>
          <p:nvPr/>
        </p:nvGrpSpPr>
        <p:grpSpPr>
          <a:xfrm>
            <a:off x="5435405" y="1216112"/>
            <a:ext cx="4800600" cy="4858427"/>
            <a:chOff x="4054426" y="674162"/>
            <a:chExt cx="4800600" cy="48584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7226D4-F3EC-47FB-8050-330769BA4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426" y="674162"/>
              <a:ext cx="4800600" cy="48584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F2664F-6C7D-4506-8251-06376E5FF45D}"/>
                </a:ext>
              </a:extLst>
            </p:cNvPr>
            <p:cNvSpPr txBox="1"/>
            <p:nvPr/>
          </p:nvSpPr>
          <p:spPr>
            <a:xfrm>
              <a:off x="4611859" y="1548222"/>
              <a:ext cx="368573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Class:Four</a:t>
              </a:r>
              <a:endPara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  :35</a:t>
              </a:r>
            </a:p>
            <a:p>
              <a:pPr algn="l"/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Lessons :1-2</a:t>
              </a:r>
            </a:p>
            <a:p>
              <a:pPr algn="l"/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Lessons </a:t>
              </a:r>
              <a:r>
                <a:rPr 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Tittle:My</a:t>
              </a:r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trip</a:t>
              </a:r>
            </a:p>
            <a:p>
              <a:pPr algn="l"/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Today’s </a:t>
              </a:r>
              <a:r>
                <a:rPr 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Lesson:A</a:t>
              </a:r>
              <a:endPara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C0F2BE5-2680-44F2-BC30-EC8697CCA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98" y="1163717"/>
            <a:ext cx="3753374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AFF3E8-B3AA-4099-8E5B-086F6B0899C2}"/>
              </a:ext>
            </a:extLst>
          </p:cNvPr>
          <p:cNvSpPr/>
          <p:nvPr/>
        </p:nvSpPr>
        <p:spPr>
          <a:xfrm>
            <a:off x="450087" y="540618"/>
            <a:ext cx="10346866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3F4F49-4525-40A5-8F07-38C8595604E2}"/>
              </a:ext>
            </a:extLst>
          </p:cNvPr>
          <p:cNvSpPr txBox="1"/>
          <p:nvPr/>
        </p:nvSpPr>
        <p:spPr>
          <a:xfrm>
            <a:off x="-30807" y="1610135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CF6DE-828D-415E-A4D8-2D1957660328}"/>
              </a:ext>
            </a:extLst>
          </p:cNvPr>
          <p:cNvSpPr txBox="1"/>
          <p:nvPr/>
        </p:nvSpPr>
        <p:spPr>
          <a:xfrm>
            <a:off x="273589" y="2094941"/>
            <a:ext cx="11644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3.2.1 understand questions about family and friends of students.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2ACA9F-7F06-4D5D-8E1B-B1E560074451}"/>
              </a:ext>
            </a:extLst>
          </p:cNvPr>
          <p:cNvSpPr txBox="1"/>
          <p:nvPr/>
        </p:nvSpPr>
        <p:spPr>
          <a:xfrm>
            <a:off x="-30807" y="2515617"/>
            <a:ext cx="252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5C18F-A77A-4383-84B9-4F8E35D9B27B}"/>
              </a:ext>
            </a:extLst>
          </p:cNvPr>
          <p:cNvSpPr txBox="1"/>
          <p:nvPr/>
        </p:nvSpPr>
        <p:spPr>
          <a:xfrm>
            <a:off x="284102" y="3024522"/>
            <a:ext cx="11971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Repeat after the teacher and say words, phrases and sentences with proper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sounds,stress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intonation.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4EED4-65BB-4A3E-AA16-8691D188D141}"/>
              </a:ext>
            </a:extLst>
          </p:cNvPr>
          <p:cNvSpPr txBox="1"/>
          <p:nvPr/>
        </p:nvSpPr>
        <p:spPr>
          <a:xfrm>
            <a:off x="-30807" y="3870893"/>
            <a:ext cx="333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79E8C-0813-4B9A-8214-B91210402B60}"/>
              </a:ext>
            </a:extLst>
          </p:cNvPr>
          <p:cNvSpPr txBox="1"/>
          <p:nvPr/>
        </p:nvSpPr>
        <p:spPr>
          <a:xfrm>
            <a:off x="227769" y="4299336"/>
            <a:ext cx="11573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  read words, phrases and sentences in the text with proper pronunciation, stress and intonation.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F8F0D-4410-40DD-9198-2FDE5A7B7EE6}"/>
              </a:ext>
            </a:extLst>
          </p:cNvPr>
          <p:cNvSpPr txBox="1"/>
          <p:nvPr/>
        </p:nvSpPr>
        <p:spPr>
          <a:xfrm>
            <a:off x="-58942" y="5216637"/>
            <a:ext cx="6210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9A2B3F-33FE-46C6-A86B-3D6E24E0C992}"/>
              </a:ext>
            </a:extLst>
          </p:cNvPr>
          <p:cNvSpPr txBox="1"/>
          <p:nvPr/>
        </p:nvSpPr>
        <p:spPr>
          <a:xfrm>
            <a:off x="199661" y="5724880"/>
            <a:ext cx="11336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words ,phrases and sentences  using non cursive capital and small letters.</a:t>
            </a:r>
          </a:p>
        </p:txBody>
      </p:sp>
    </p:spTree>
    <p:extLst>
      <p:ext uri="{BB962C8B-B14F-4D97-AF65-F5344CB8AC3E}">
        <p14:creationId xmlns:p14="http://schemas.microsoft.com/office/powerpoint/2010/main" val="13077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00F7C7-F4F8-4F64-A43C-E0962B64FFBD}"/>
              </a:ext>
            </a:extLst>
          </p:cNvPr>
          <p:cNvSpPr txBox="1"/>
          <p:nvPr/>
        </p:nvSpPr>
        <p:spPr>
          <a:xfrm>
            <a:off x="2197491" y="929857"/>
            <a:ext cx="7797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Superlearners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lets watch a video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80E86-531B-4F82-B27F-0E286216852E}"/>
              </a:ext>
            </a:extLst>
          </p:cNvPr>
          <p:cNvSpPr txBox="1"/>
          <p:nvPr/>
        </p:nvSpPr>
        <p:spPr>
          <a:xfrm>
            <a:off x="3161713" y="193321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https://www.youtube.com/watch?v=fWuiq2tW8LQ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7296AE-35C3-4DAA-8DE5-D7860E9A0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13" y="2659574"/>
            <a:ext cx="4172532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56DB6-3369-4954-BE83-D5E78B83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7" y="676329"/>
            <a:ext cx="6519478" cy="2195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BBB4F-D0F3-40EA-8C08-0E80D2444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74" y="346866"/>
            <a:ext cx="4606166" cy="2579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61A242-8B79-4EBB-BC2B-E2240BA429F2}"/>
              </a:ext>
            </a:extLst>
          </p:cNvPr>
          <p:cNvSpPr txBox="1"/>
          <p:nvPr/>
        </p:nvSpPr>
        <p:spPr>
          <a:xfrm>
            <a:off x="1432560" y="4057007"/>
            <a:ext cx="932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learner’s what are you seeing above the pictures?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35834-76C2-4877-A672-7A04305DFF43}"/>
              </a:ext>
            </a:extLst>
          </p:cNvPr>
          <p:cNvSpPr txBox="1"/>
          <p:nvPr/>
        </p:nvSpPr>
        <p:spPr>
          <a:xfrm>
            <a:off x="1494671" y="4637740"/>
            <a:ext cx="552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picture of trip.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423B1-ECFC-42F0-AFD6-94553E9F3B49}"/>
              </a:ext>
            </a:extLst>
          </p:cNvPr>
          <p:cNvSpPr txBox="1"/>
          <p:nvPr/>
        </p:nvSpPr>
        <p:spPr>
          <a:xfrm>
            <a:off x="1494671" y="5326732"/>
            <a:ext cx="743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Yes,today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we’ll know about someone’s trip.</a:t>
            </a:r>
          </a:p>
        </p:txBody>
      </p:sp>
    </p:spTree>
    <p:extLst>
      <p:ext uri="{BB962C8B-B14F-4D97-AF65-F5344CB8AC3E}">
        <p14:creationId xmlns:p14="http://schemas.microsoft.com/office/powerpoint/2010/main" val="21596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492CB8-1401-4B39-9F64-A40747B9B7B1}"/>
              </a:ext>
            </a:extLst>
          </p:cNvPr>
          <p:cNvSpPr/>
          <p:nvPr/>
        </p:nvSpPr>
        <p:spPr>
          <a:xfrm>
            <a:off x="492369" y="548640"/>
            <a:ext cx="11127545" cy="568334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E8C0D-FE99-4F0C-81AD-29C38604754E}"/>
              </a:ext>
            </a:extLst>
          </p:cNvPr>
          <p:cNvSpPr txBox="1"/>
          <p:nvPr/>
        </p:nvSpPr>
        <p:spPr>
          <a:xfrm>
            <a:off x="3601330" y="3390314"/>
            <a:ext cx="46142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Lesson:My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trip</a:t>
            </a:r>
          </a:p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                  :35</a:t>
            </a:r>
          </a:p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            :1-2</a:t>
            </a:r>
          </a:p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number    : 70</a:t>
            </a:r>
          </a:p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            :A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615B8-7CFD-45E8-BB8E-E122FE163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417" y="1405583"/>
            <a:ext cx="2400635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2095E3-479D-4355-865F-8DB02749DEDD}"/>
              </a:ext>
            </a:extLst>
          </p:cNvPr>
          <p:cNvSpPr txBox="1"/>
          <p:nvPr/>
        </p:nvSpPr>
        <p:spPr>
          <a:xfrm>
            <a:off x="4346917" y="267286"/>
            <a:ext cx="3854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046B1-84D1-461F-B970-37B165536DA7}"/>
              </a:ext>
            </a:extLst>
          </p:cNvPr>
          <p:cNvSpPr txBox="1"/>
          <p:nvPr/>
        </p:nvSpPr>
        <p:spPr>
          <a:xfrm>
            <a:off x="225083" y="1407626"/>
            <a:ext cx="1153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064A4-B454-407D-A83C-52AC49AE3EAE}"/>
              </a:ext>
            </a:extLst>
          </p:cNvPr>
          <p:cNvSpPr txBox="1"/>
          <p:nvPr/>
        </p:nvSpPr>
        <p:spPr>
          <a:xfrm>
            <a:off x="119575" y="2308193"/>
            <a:ext cx="160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A07A0-DC8F-41C4-9645-5719561C680D}"/>
              </a:ext>
            </a:extLst>
          </p:cNvPr>
          <p:cNvSpPr txBox="1"/>
          <p:nvPr/>
        </p:nvSpPr>
        <p:spPr>
          <a:xfrm>
            <a:off x="119575" y="3560281"/>
            <a:ext cx="160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25300-F1D5-4213-9D41-CD68D1686260}"/>
              </a:ext>
            </a:extLst>
          </p:cNvPr>
          <p:cNvSpPr txBox="1"/>
          <p:nvPr/>
        </p:nvSpPr>
        <p:spPr>
          <a:xfrm>
            <a:off x="138332" y="4591640"/>
            <a:ext cx="184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7F83B-C2F4-4A58-85AF-4592C9923C04}"/>
              </a:ext>
            </a:extLst>
          </p:cNvPr>
          <p:cNvSpPr txBox="1"/>
          <p:nvPr/>
        </p:nvSpPr>
        <p:spPr>
          <a:xfrm>
            <a:off x="119575" y="5788216"/>
            <a:ext cx="19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382244-5C95-48D0-9E29-D50B1DA56FF0}"/>
              </a:ext>
            </a:extLst>
          </p:cNvPr>
          <p:cNvSpPr/>
          <p:nvPr/>
        </p:nvSpPr>
        <p:spPr>
          <a:xfrm>
            <a:off x="63303" y="186767"/>
            <a:ext cx="12009121" cy="659071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C02C7A-E2E2-4D23-8454-F16C18C84E8A}"/>
              </a:ext>
            </a:extLst>
          </p:cNvPr>
          <p:cNvSpPr txBox="1"/>
          <p:nvPr/>
        </p:nvSpPr>
        <p:spPr>
          <a:xfrm>
            <a:off x="6754836" y="1175008"/>
            <a:ext cx="531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journey especially for pleasure.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7868354-B80B-46A2-90A8-8E76F52D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81" y="1175008"/>
            <a:ext cx="1153551" cy="8664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66FC213-F86D-4936-AA3C-85B7CC1F4684}"/>
              </a:ext>
            </a:extLst>
          </p:cNvPr>
          <p:cNvSpPr txBox="1"/>
          <p:nvPr/>
        </p:nvSpPr>
        <p:spPr>
          <a:xfrm>
            <a:off x="6704427" y="2093679"/>
            <a:ext cx="5418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connected by blood or marriage.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40F9462-8414-46AE-ABA8-2A85D0291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57" y="2241289"/>
            <a:ext cx="1247775" cy="914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B2709CA-851F-4700-AF5B-B632F9F5AEBE}"/>
              </a:ext>
            </a:extLst>
          </p:cNvPr>
          <p:cNvSpPr txBox="1"/>
          <p:nvPr/>
        </p:nvSpPr>
        <p:spPr>
          <a:xfrm>
            <a:off x="6754836" y="3429000"/>
            <a:ext cx="527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from one place to another.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21CBF55-C564-4AAC-B72C-E2A896535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92" y="3155689"/>
            <a:ext cx="1524000" cy="1524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06368E1-C675-4373-9679-670937F914F9}"/>
              </a:ext>
            </a:extLst>
          </p:cNvPr>
          <p:cNvSpPr txBox="1"/>
          <p:nvPr/>
        </p:nvSpPr>
        <p:spPr>
          <a:xfrm>
            <a:off x="6729048" y="4652396"/>
            <a:ext cx="5418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 to all others of the same kind.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6DC142D-3F2C-4D0B-9E6F-5E435A015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52" y="4679689"/>
            <a:ext cx="1516581" cy="65355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A29C79C-030C-4AA0-88E9-C62E0B33793E}"/>
              </a:ext>
            </a:extLst>
          </p:cNvPr>
          <p:cNvSpPr txBox="1"/>
          <p:nvPr/>
        </p:nvSpPr>
        <p:spPr>
          <a:xfrm>
            <a:off x="6691995" y="5914286"/>
            <a:ext cx="479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pleasant to the taste.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BD93F4-2F3B-4043-A6C7-B8FCD7C892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98" y="5845336"/>
            <a:ext cx="1492315" cy="7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31" grpId="0"/>
      <p:bldP spid="34" grpId="0"/>
      <p:bldP spid="37" grpId="0"/>
      <p:bldP spid="40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673</Words>
  <Application>Microsoft Office PowerPoint</Application>
  <PresentationFormat>Widescreen</PresentationFormat>
  <Paragraphs>105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80</cp:revision>
  <dcterms:created xsi:type="dcterms:W3CDTF">2020-11-01T16:52:04Z</dcterms:created>
  <dcterms:modified xsi:type="dcterms:W3CDTF">2020-11-06T10:33:21Z</dcterms:modified>
</cp:coreProperties>
</file>