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5"/>
  </p:notesMasterIdLst>
  <p:sldIdLst>
    <p:sldId id="256" r:id="rId2"/>
    <p:sldId id="257" r:id="rId3"/>
    <p:sldId id="259" r:id="rId4"/>
    <p:sldId id="27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589B0-E661-4C7A-9C02-2CFF3B04A9D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0D34A-73B8-49B9-A399-4AE5F9985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2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3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9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6460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04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2069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5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73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5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1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1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5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4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8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9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2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B3118-DC62-4B11-A2F0-7DF0B92C494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A41D72-4E57-4CF8-AA38-CE2CEA447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4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0430" y="0"/>
            <a:ext cx="5240740" cy="1015663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স্বাগতম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309" y="1337481"/>
            <a:ext cx="8256897" cy="461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18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45" y="-1"/>
            <a:ext cx="10113819" cy="408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00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0997" y="0"/>
            <a:ext cx="5090616" cy="618548"/>
          </a:xfrm>
        </p:spPr>
        <p:txBody>
          <a:bodyPr>
            <a:no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836" y="4430279"/>
            <a:ext cx="10515600" cy="2233757"/>
          </a:xfrm>
        </p:spPr>
        <p:txBody>
          <a:bodyPr>
            <a:norm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প্রশ্ন-১; বাংলাদেশ কত সালে স্বাধীন হয়?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প্রশ্ন-২; অপারেশন সার্চলাইট বলতে কী বুঝায়?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প্রশ্ন-৩; মুজিবনগর অস্থায়ী সরকারের কার্যক্রম চিহ্নিত করো।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প্রশ্ন-৪; মুজিবনগর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অস্থায়ী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সরকারের উপদেষ্টা কমিটির  কার্যাবলী লিখ।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4" y="848887"/>
            <a:ext cx="5458692" cy="28508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76011"/>
            <a:ext cx="6096000" cy="28508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95054" y="3930088"/>
            <a:ext cx="2078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চিত্র-ক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52509" y="3976255"/>
            <a:ext cx="2382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চিত্র-খ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68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09" y="310328"/>
            <a:ext cx="4821382" cy="978766"/>
          </a:xfrm>
          <a:solidFill>
            <a:srgbClr val="002060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9862" y="2161443"/>
            <a:ext cx="7174276" cy="986848"/>
          </a:xfr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বাংলাদেশের স্বাধীনতা যুদ্ধের বর্ণনা দাও।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48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1099" y="5095372"/>
            <a:ext cx="96704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84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4580" y="163773"/>
            <a:ext cx="3507474" cy="1200329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পরিচিতি</a:t>
            </a:r>
            <a:endParaRPr lang="en-US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181" y="1556604"/>
            <a:ext cx="5459105" cy="255454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মোঃ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নূরুল আমিন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গোপলার বাজার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উচ্চ বিদ্যালয়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নবীগঞ্জ,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০১৭৪৫৬৩৩৭০৩</a:t>
            </a:r>
          </a:p>
        </p:txBody>
      </p:sp>
      <p:sp>
        <p:nvSpPr>
          <p:cNvPr id="2" name="Rectangle 1"/>
          <p:cNvSpPr/>
          <p:nvPr/>
        </p:nvSpPr>
        <p:spPr>
          <a:xfrm>
            <a:off x="5595582" y="1556604"/>
            <a:ext cx="5800299" cy="255454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just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ইতিহাস ও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সভ্যতা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০৬-১১-২০২০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927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4776" y="477672"/>
            <a:ext cx="9048465" cy="1200329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4776" y="2129050"/>
            <a:ext cx="9048466" cy="4154984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 -----</a:t>
            </a: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১।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মুজিবনগর সরকারের রাষ্ট্রপতি কে ছিলেন বলতে পারবে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২। স্বাধীনতা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যুদ্ধের প্রধান সেনাপতির পরিচয় দিতে পারবে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৩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মুজিবনগর অস্থায়ী সরকারের গঠণ প্রণালী বলতে পারবে।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 ফলাফল বর্ণনা করতে পারবে।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37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33" y="1186360"/>
            <a:ext cx="4408227" cy="29898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798" y="1159064"/>
            <a:ext cx="4572000" cy="2867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78323" y="232012"/>
            <a:ext cx="2442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355" y="4429640"/>
            <a:ext cx="211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67433" y="4306810"/>
            <a:ext cx="1985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33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5805" y="240849"/>
            <a:ext cx="5440390" cy="1186584"/>
          </a:xfrm>
          <a:solidFill>
            <a:srgbClr val="002060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পাঠ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4" y="2345966"/>
            <a:ext cx="6564574" cy="1233056"/>
          </a:xfr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স্বাধীনতা যুদ্ধ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61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2" y="696016"/>
            <a:ext cx="5759354" cy="49785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24" y="727229"/>
            <a:ext cx="5254388" cy="49473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6538" y="5836580"/>
            <a:ext cx="2511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বঙগবন্ধু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মজিবুর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38281" y="5836580"/>
            <a:ext cx="2060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তাজউদ্দিন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4203" y="109182"/>
            <a:ext cx="1992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11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5102" y="1841827"/>
            <a:ext cx="9421091" cy="83099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প্রশ্নঃ মুজিবনগর সরকারের রাষ্ট্রপতি কে ছিলেন?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30555" y="627797"/>
            <a:ext cx="21017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10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764" y="1160059"/>
            <a:ext cx="4713854" cy="36474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8145" y="5278582"/>
            <a:ext cx="10681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প্রশ্নঃ মুজিবনগর অস্থায়ী সরকার কেন গঠিত হয়েছিল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পয়েন্ট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0059"/>
            <a:ext cx="5554639" cy="36338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0112" y="327546"/>
            <a:ext cx="2606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11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521" y="1084118"/>
            <a:ext cx="6876819" cy="40143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9818" y="5098473"/>
            <a:ext cx="10086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প্রশ্নঃ  স্বাধীনতা যুদ্ধের প্রধান সেনাপতি সম্পর্কে ৫টি বাক্য লিখ।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98544" y="300251"/>
            <a:ext cx="26340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56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957</TotalTime>
  <Words>194</Words>
  <Application>Microsoft Office PowerPoint</Application>
  <PresentationFormat>Widescreen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আজকের পাঠ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Nurul Amin</cp:lastModifiedBy>
  <cp:revision>144</cp:revision>
  <dcterms:created xsi:type="dcterms:W3CDTF">2013-06-11T14:42:57Z</dcterms:created>
  <dcterms:modified xsi:type="dcterms:W3CDTF">2020-11-06T11:56:25Z</dcterms:modified>
</cp:coreProperties>
</file>