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6" r:id="rId4"/>
    <p:sldId id="260" r:id="rId5"/>
    <p:sldId id="261" r:id="rId6"/>
    <p:sldId id="262" r:id="rId7"/>
    <p:sldId id="274" r:id="rId8"/>
    <p:sldId id="275" r:id="rId9"/>
    <p:sldId id="263" r:id="rId10"/>
    <p:sldId id="264" r:id="rId11"/>
    <p:sldId id="265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9DE"/>
    <a:srgbClr val="E5F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995854-4D83-419D-ABA2-4EE9942C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8F419C-2658-4585-8008-63D9F8ECA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63F2CC-BB2E-474B-A173-79154441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6A176B-9301-4D88-843F-AFD56C7D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6512B8-3393-498A-AC17-2F9F860E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2B16F-7A1A-4754-B54B-413F68F3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D9E744-A501-4675-A081-A15E2DFB8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25AAAD-39C1-4291-AEEE-3F88EBAA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2828C7-C397-47F7-8C3C-09ED5E92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C214F3-0F7D-4F70-92B6-C35D0420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D837A16-08C9-41FF-A629-B0123C52E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F217D2-A988-4B80-913A-FF42D9AB4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C8DF3E-31F7-4F7E-86C3-A8D069B8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D04608-5FE1-4DAB-A18C-5688D82B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06021-CE92-45F1-966F-5183D832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960172-6018-44CA-B6DB-B8D2E805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DA3D98-3BA6-42D5-958D-C4C0E40B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07534-C159-45E4-832C-63511A75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93FAD-716D-48A0-9DC4-A86AD808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D89D1D-2125-45FD-A955-75A60021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C9509-788B-4F79-9D12-EE0429D8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55CC8B-D289-4142-9905-E62FBB93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7481FD-404B-4AD1-9791-6E9E0690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8C972F-55FF-44D8-BDE7-388F60B7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FBCC66-DD55-4024-84E4-B3BB6823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001C8-C79B-4556-97B5-089CB5E9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45D8B-3B42-43F3-A8F1-41E4864C7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00C260-106F-46A8-8A8C-A840A60CA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0469DF-29B8-4531-9B6F-4CB63858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167C0E-2C53-498B-B274-27F47036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FDDCE8-0D1C-4C58-9CFB-2849EA7A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AF8F9-B062-4F9B-9E06-DF748530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BE7621-A672-43D7-9711-3F17F69AA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3B956E-D067-4AC6-9231-9839E9B22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B698376-99FA-4D25-822E-3A4387EDC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F92382-B780-4B1F-BC0F-A8F33363F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ABE54F-8BD1-4B94-B7D1-36AC219E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06B55DE-C435-4D03-B7D7-3DCDDBCC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3442EC7-4BCB-4EDA-9196-25A7F67B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FAEAF-5622-4195-BEDD-4E7C9692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16B8DC-F16F-4400-92AC-5310BA76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7AA76E-6312-442C-9ED2-EFBA5C9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87EC2A-D83C-47B8-86B9-847E021A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8A578C4-86F9-4AC3-ABB6-7EC950E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B8BF0A-D2A9-4844-BBD0-804816BE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77C47E-6F1B-4742-9CD0-147C81B3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3F116-7DD3-4034-8F0E-B3F729FA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1831F1-E1CD-45C5-B47C-E75CB8E9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F15BD3-338D-45E3-90FB-A99B34862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938572-6C79-445C-B38D-AA04107F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A304BF-6259-4AA1-8710-EDC0A02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393F97-003C-4A8C-8280-DD06BCE2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3A4B29-A66F-4555-9957-CFF0D781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B95071-D600-405D-B9F0-33AFFE0BF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0292A2-D7C2-4471-A1A0-BFB3AE2C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0DF116-CCBE-4F3E-854C-3CE222A5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EDC064-2F9E-41ED-98A6-D6D3E645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78764D-3B67-4379-9E51-8148ED36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E2780F-041A-4E13-AC03-F1C2EFA9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7A4722-97BE-4C87-BB52-EB8A8E2D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F9ABE0-8154-4342-B146-798DD4487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7434-1E68-46E1-9D80-7A96E8B97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06C9B5-E6C8-42B6-B8CA-2775E99BB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695CF8-6971-4D94-B801-29371B4E5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3A95-7238-41EC-AFC0-96ECC5DE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azuddin090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064" y="270456"/>
            <a:ext cx="4346620" cy="4875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অস্থানিক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43" y="1027998"/>
            <a:ext cx="11997740" cy="12777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অস্থানিক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সাধারণত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রূপান্তরিত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সঞ্চয়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ভারসাম্য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শরীরবৃত্তীয়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সম্পাদন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29" y="2575699"/>
            <a:ext cx="6915955" cy="4184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সঞ্চয়ের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রূপান্তর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5" y="3173144"/>
            <a:ext cx="3541690" cy="2574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r="30435"/>
          <a:stretch/>
        </p:blipFill>
        <p:spPr>
          <a:xfrm>
            <a:off x="347729" y="3173144"/>
            <a:ext cx="3799638" cy="2574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80" y="3173145"/>
            <a:ext cx="3812505" cy="2574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78061" y="5875251"/>
            <a:ext cx="2614411" cy="499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গুচ্ছিত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কন্দমূল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764" y="5926413"/>
            <a:ext cx="2253802" cy="448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</a:rPr>
              <a:t>কন্দাল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</a:rPr>
              <a:t>মূল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3543" y="5952171"/>
            <a:ext cx="2150772" cy="422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নুডুলজ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00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228" y="374796"/>
            <a:ext cx="4491459" cy="646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 err="1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en-US" sz="2800" u="sng" dirty="0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ভারসাম্য</a:t>
            </a:r>
            <a:r>
              <a:rPr lang="en-US" sz="2800" u="sng" dirty="0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রক্ষার্থে</a:t>
            </a:r>
            <a:r>
              <a:rPr lang="en-US" sz="2800" u="sng" dirty="0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u="sng" dirty="0" err="1" smtClean="0">
                <a:ln>
                  <a:solidFill>
                    <a:srgbClr val="C0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রূপান্তর</a:t>
            </a:r>
            <a:endParaRPr lang="en-US" sz="2800" u="sng" dirty="0">
              <a:ln>
                <a:solidFill>
                  <a:srgbClr val="C000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56" y="1342366"/>
            <a:ext cx="11257179" cy="971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খাড়াভাবে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দাঁড়িয়ে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আরোহন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ভাসতে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ভারসাম্য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just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অস্থানিক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মূলের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রূপান্তর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ঘটে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16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স্তম্ভমূল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ঠেসমূল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আরোহীমূল,ভাসমান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0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1" y="2956599"/>
            <a:ext cx="2834828" cy="250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25" y="2956598"/>
            <a:ext cx="2885302" cy="250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14" y="2956598"/>
            <a:ext cx="2844691" cy="250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কচুরিপানা - উইকিপিডিয়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30" y="2956599"/>
            <a:ext cx="2840546" cy="250219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4478" y="5908559"/>
            <a:ext cx="1788492" cy="3854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স্তম্ভমূল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3336" y="5798380"/>
            <a:ext cx="1943794" cy="495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ঠেস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2814" y="5814820"/>
            <a:ext cx="2579340" cy="495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আরোহী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18141" y="5869910"/>
            <a:ext cx="2903335" cy="3854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ভাসমান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65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868" y="154546"/>
            <a:ext cx="5512159" cy="59765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35"/>
              </a:avLst>
            </a:prstTxWarp>
            <a:spAutoFit/>
          </a:bodyPr>
          <a:lstStyle/>
          <a:p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শরীরবৃত্তিয়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কার্যসাধনের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Glorious Gratitude Orchid in Creemore ON - Flowers By Ms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965915"/>
            <a:ext cx="3361386" cy="382502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18" y="965913"/>
            <a:ext cx="3712876" cy="3825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659" y="965915"/>
            <a:ext cx="3937307" cy="38250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821" y="5293217"/>
            <a:ext cx="3271234" cy="6181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রাস্নার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বায়ুবীয়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18" y="5293218"/>
            <a:ext cx="3712876" cy="6181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শোষক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7938" y="5293217"/>
            <a:ext cx="1751527" cy="6181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শ্বাস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9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0789" y="321972"/>
            <a:ext cx="333562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08" y="1056068"/>
            <a:ext cx="576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আকৃতিগত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295" y="179193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ক) ২প্রকার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295" y="2640169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গ) ৪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3233" y="1791933"/>
            <a:ext cx="203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খ) ৩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3233" y="2640168"/>
            <a:ext cx="206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ঘ) ৫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338" y="3709115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আরোহী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3206" y="4803820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রাস্না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8233" y="4850641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8233" y="5715830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ঘ)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বট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3206" y="5715831"/>
            <a:ext cx="207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স্বর্ণলতা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042" y="631064"/>
            <a:ext cx="8796270" cy="20348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11500" dirty="0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115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231" y="3039414"/>
            <a:ext cx="11082270" cy="35159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চারপাশে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১০টি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সংগ্রহ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মূলের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শ্রেণীবিন্যাস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5400" dirty="0" smtClean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4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8" y="257577"/>
            <a:ext cx="11127346" cy="64489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9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9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72AF3B-0A9B-4C0D-B5B6-2DB79BA1E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6" y="145256"/>
            <a:ext cx="11877796" cy="65674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6B36D8-8CF7-4243-A86D-89A7F7795CE8}"/>
              </a:ext>
            </a:extLst>
          </p:cNvPr>
          <p:cNvSpPr/>
          <p:nvPr/>
        </p:nvSpPr>
        <p:spPr>
          <a:xfrm>
            <a:off x="136726" y="1497350"/>
            <a:ext cx="1150523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আসসালামু</a:t>
            </a:r>
            <a:r>
              <a:rPr lang="en-US" sz="13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3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আলাইকুম</a:t>
            </a:r>
            <a:r>
              <a:rPr lang="en-US" sz="13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84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0918F8-CB3E-485D-81F5-261D465CF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r="6732"/>
          <a:stretch/>
        </p:blipFill>
        <p:spPr>
          <a:xfrm>
            <a:off x="7359461" y="109963"/>
            <a:ext cx="3486424" cy="2860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1278A2-057C-4820-B36B-B73D72869272}"/>
              </a:ext>
            </a:extLst>
          </p:cNvPr>
          <p:cNvSpPr/>
          <p:nvPr/>
        </p:nvSpPr>
        <p:spPr>
          <a:xfrm>
            <a:off x="182089" y="455000"/>
            <a:ext cx="6270225" cy="59093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রিয়াজ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উদ্দিন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5400" b="0" cap="none" spc="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5400" b="0" cap="none" spc="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বড়ৈকান্দি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বাহরুল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উলূম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 smtClean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দাখিল</a:t>
            </a:r>
            <a:r>
              <a:rPr lang="en-US" sz="5400" dirty="0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মাদরাসা</a:t>
            </a:r>
            <a:endParaRPr lang="en-US" sz="5400" dirty="0">
              <a:ln w="0"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কেরাণীগ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ঞ্জ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54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54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6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: </a:t>
            </a:r>
            <a:r>
              <a:rPr lang="en-US" sz="3600" dirty="0" smtClean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01715257629</a:t>
            </a:r>
          </a:p>
          <a:p>
            <a:pPr algn="ctr"/>
            <a:r>
              <a:rPr lang="en-US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reazuddin0907@gmail.com</a:t>
            </a:r>
            <a:r>
              <a:rPr lang="en-US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73" y="2970779"/>
            <a:ext cx="3894799" cy="37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7098" y="80072"/>
            <a:ext cx="4790941" cy="516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2" y="940158"/>
            <a:ext cx="4018409" cy="27380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144C77-B91A-4C3A-A063-840AAE95D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79" y="940158"/>
            <a:ext cx="3808946" cy="273803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77F991-7F89-41D9-87EE-5A6289389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06" y="940158"/>
            <a:ext cx="3580327" cy="27380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AA7544-F18B-45D4-A240-B0DD76145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8" y="3853444"/>
            <a:ext cx="4026004" cy="2676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5B1112-88DA-4CFD-BBAE-A6886B5CC4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9"/>
          <a:stretch/>
        </p:blipFill>
        <p:spPr>
          <a:xfrm>
            <a:off x="8245679" y="3853444"/>
            <a:ext cx="3808946" cy="2676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009881" y="4365938"/>
            <a:ext cx="2846231" cy="11198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রকমের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4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3829" y="23701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ঘোষনা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068" y="1160344"/>
            <a:ext cx="10080655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তাহলে</a:t>
            </a:r>
            <a:r>
              <a:rPr lang="en-US" sz="80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0" cap="none" spc="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80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0" cap="none" spc="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80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0" cap="none" spc="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পাঠের</a:t>
            </a:r>
            <a:r>
              <a:rPr lang="en-US" sz="80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0" cap="none" spc="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8000" b="0" cap="none" spc="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মূলের</a:t>
            </a:r>
            <a:r>
              <a:rPr lang="en-US" sz="8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রুপান্তর</a:t>
            </a:r>
            <a:r>
              <a:rPr lang="en-US" sz="8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0" cap="none" spc="0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068" y="3899143"/>
            <a:ext cx="10080655" cy="2742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অধ্যায়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৩</a:t>
            </a:r>
          </a:p>
          <a:p>
            <a:pPr algn="ctr"/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উদ্ভিদের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বাহ্যিক</a:t>
            </a:r>
            <a:r>
              <a:rPr lang="en-US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বৈশিষ্ট্য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6726" y="314287"/>
            <a:ext cx="2566729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ফল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281" y="1429555"/>
            <a:ext cx="10779617" cy="470898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এই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শেষে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শিক্ষার্থীরা</a:t>
            </a:r>
            <a:r>
              <a:rPr lang="en-US" sz="6000" dirty="0" smtClean="0"/>
              <a:t> ……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rgbClr val="7030A0"/>
                </a:solidFill>
              </a:rPr>
              <a:t>উদ্ভিদের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মূল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কি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তা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বলতে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</a:rPr>
              <a:t>।</a:t>
            </a:r>
            <a:endParaRPr lang="en-US" sz="6000" dirty="0" smtClean="0">
              <a:solidFill>
                <a:srgbClr val="7030A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rgbClr val="7030A0"/>
                </a:solidFill>
              </a:rPr>
              <a:t>মূলের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রূপান্তর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ব্যাখ্যা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করতে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dirty="0" err="1" smtClean="0">
                <a:solidFill>
                  <a:srgbClr val="7030A0"/>
                </a:solidFill>
              </a:rPr>
              <a:t>বিভিন্ন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রূপান্তরিত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মূলের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প্রকারভেদ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করতে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</a:rPr>
              <a:t>।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3" y="270457"/>
            <a:ext cx="3219719" cy="601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18" y="871815"/>
            <a:ext cx="2010616" cy="2502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3"/>
          <a:stretch/>
        </p:blipFill>
        <p:spPr>
          <a:xfrm>
            <a:off x="5256518" y="4014260"/>
            <a:ext cx="1879561" cy="2309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" y="1190256"/>
            <a:ext cx="4543257" cy="2583253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" y="4014260"/>
            <a:ext cx="4543257" cy="25572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92" y="871815"/>
            <a:ext cx="4188311" cy="290169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843234" y="4198513"/>
            <a:ext cx="3864976" cy="23729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দেখছ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022" y="116362"/>
            <a:ext cx="453336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মূলের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20" y="914400"/>
            <a:ext cx="11694017" cy="58314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গাছকে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আবদ্ধ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কখনো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সাধনের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এ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পর্বে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মূলের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রুপান্তর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দেখবো</a:t>
            </a:r>
            <a:r>
              <a:rPr lang="en-US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859" y="272446"/>
            <a:ext cx="8883606" cy="4203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/>
              <a:t>আকৃতিগত</a:t>
            </a:r>
            <a:r>
              <a:rPr lang="en-US" sz="6000" dirty="0" smtClean="0"/>
              <a:t> </a:t>
            </a:r>
            <a:r>
              <a:rPr lang="en-US" sz="6000" dirty="0" err="1" smtClean="0"/>
              <a:t>দিক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থেকে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মূল</a:t>
            </a:r>
            <a:r>
              <a:rPr lang="en-US" sz="6000" dirty="0" smtClean="0"/>
              <a:t> ৪ </a:t>
            </a:r>
            <a:r>
              <a:rPr lang="en-US" sz="6000" dirty="0" err="1" smtClean="0"/>
              <a:t>প্রকার</a:t>
            </a:r>
            <a:r>
              <a:rPr lang="en-US" sz="4000" dirty="0" smtClean="0"/>
              <a:t>।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936125" y="3342892"/>
            <a:ext cx="2574366" cy="3730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/>
              <a:t>মূলাকৃতি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9" y="1001051"/>
            <a:ext cx="4767327" cy="22830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34895" y="3299498"/>
            <a:ext cx="3226158" cy="4369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/>
              <a:t>গাজরাকৃতির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r="37110" b="12511"/>
          <a:stretch/>
        </p:blipFill>
        <p:spPr>
          <a:xfrm>
            <a:off x="6623363" y="973171"/>
            <a:ext cx="4658530" cy="2288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28145" y="6354114"/>
            <a:ext cx="2731731" cy="4317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 smtClean="0"/>
              <a:t>শালগমাকৃতির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9" y="3774685"/>
            <a:ext cx="4767327" cy="2375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708812" y="6354114"/>
            <a:ext cx="2784653" cy="3871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/>
              <a:t>কন্দাকৃতি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r="30435"/>
          <a:stretch/>
        </p:blipFill>
        <p:spPr>
          <a:xfrm>
            <a:off x="6623363" y="3774684"/>
            <a:ext cx="4658530" cy="2375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23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279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Kalpurush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Uddin Duk Sir</dc:creator>
  <cp:lastModifiedBy>Riaz Uddin Duk Sir</cp:lastModifiedBy>
  <cp:revision>72</cp:revision>
  <dcterms:created xsi:type="dcterms:W3CDTF">2020-09-12T16:24:49Z</dcterms:created>
  <dcterms:modified xsi:type="dcterms:W3CDTF">2020-11-06T15:49:49Z</dcterms:modified>
</cp:coreProperties>
</file>