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357" r:id="rId2"/>
    <p:sldId id="348" r:id="rId3"/>
    <p:sldId id="349" r:id="rId4"/>
    <p:sldId id="406" r:id="rId5"/>
    <p:sldId id="393" r:id="rId6"/>
    <p:sldId id="366" r:id="rId7"/>
    <p:sldId id="383" r:id="rId8"/>
    <p:sldId id="353" r:id="rId9"/>
    <p:sldId id="385" r:id="rId10"/>
    <p:sldId id="401" r:id="rId11"/>
    <p:sldId id="384" r:id="rId12"/>
    <p:sldId id="405" r:id="rId13"/>
    <p:sldId id="404" r:id="rId14"/>
    <p:sldId id="395" r:id="rId15"/>
    <p:sldId id="403" r:id="rId16"/>
    <p:sldId id="394" r:id="rId17"/>
    <p:sldId id="378" r:id="rId18"/>
    <p:sldId id="398" r:id="rId19"/>
    <p:sldId id="390" r:id="rId20"/>
    <p:sldId id="399" r:id="rId21"/>
    <p:sldId id="386" r:id="rId22"/>
    <p:sldId id="391" r:id="rId23"/>
    <p:sldId id="400" r:id="rId24"/>
    <p:sldId id="392" r:id="rId25"/>
    <p:sldId id="388" r:id="rId26"/>
    <p:sldId id="3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68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Friday, November 06,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BE11336-B64C-493B-8259-0A3926A88CF7}" type="datetime2">
              <a:rPr lang="en-US" smtClean="0"/>
              <a:pPr/>
              <a:t>Friday, November 06, 2020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BE11336-B64C-493B-8259-0A3926A88CF7}" type="datetime2">
              <a:rPr lang="en-US" smtClean="0"/>
              <a:pPr/>
              <a:t>Friday, November 06, 2020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9CBFE22-4546-498E-AFD7-FD07D4396890}" type="datetime2">
              <a:rPr lang="en-US" smtClean="0"/>
              <a:pPr/>
              <a:t>Friday, November 06,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5A003-6830-4AEC-9D26-C8ECBF413A4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:\Users\need\Desktop\মিসরীয় সভ্যতার ছবি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770309"/>
            <a:ext cx="7086600" cy="4416649"/>
          </a:xfrm>
          <a:prstGeom prst="rect">
            <a:avLst/>
          </a:prstGeom>
          <a:noFill/>
        </p:spPr>
      </p:pic>
      <p:sp>
        <p:nvSpPr>
          <p:cNvPr id="3" name="Frame 2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2" y="609602"/>
            <a:ext cx="6255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OEL\Desktop\images123.jpg"/>
          <p:cNvPicPr>
            <a:picLocks noChangeAspect="1" noChangeArrowheads="1"/>
          </p:cNvPicPr>
          <p:nvPr/>
        </p:nvPicPr>
        <p:blipFill>
          <a:blip r:embed="rId2"/>
          <a:srcRect b="26785"/>
          <a:stretch>
            <a:fillRect/>
          </a:stretch>
        </p:blipFill>
        <p:spPr bwMode="auto">
          <a:xfrm>
            <a:off x="2895600" y="1295400"/>
            <a:ext cx="5679473" cy="3124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181600" y="4495800"/>
            <a:ext cx="1225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ফারাও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609600"/>
            <a:ext cx="4668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105400"/>
            <a:ext cx="1066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মিসরীয়রা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ফারাওকে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স্বর্গের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দেবতার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1" y="381002"/>
            <a:ext cx="528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400" y="1295402"/>
            <a:ext cx="5486400" cy="3301549"/>
            <a:chOff x="533400" y="1371600"/>
            <a:chExt cx="5715000" cy="3301549"/>
          </a:xfrm>
        </p:grpSpPr>
        <p:pic>
          <p:nvPicPr>
            <p:cNvPr id="6" name="Picture 2" descr="C:\Users\DOEL\Desktop\images00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1371600"/>
              <a:ext cx="5715000" cy="330154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838200" y="3962400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মমি</a:t>
              </a:r>
              <a:endPara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81800" y="1295401"/>
            <a:ext cx="4953000" cy="3385820"/>
            <a:chOff x="6781800" y="1371600"/>
            <a:chExt cx="4953000" cy="3385820"/>
          </a:xfrm>
        </p:grpSpPr>
        <p:pic>
          <p:nvPicPr>
            <p:cNvPr id="28674" name="Picture 2" descr="C:\Users\need\Desktop\মিসরীয় সভ্যতার ছবি\thumbnail.aspx-4 (2)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81800" y="1371600"/>
              <a:ext cx="4953000" cy="338582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0439400" y="419100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পিরামিড</a:t>
              </a: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1000" y="4876800"/>
            <a:ext cx="1143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ফারাওদের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মৃতদেহ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মমি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মিসরীয়রা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পাথর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ত্রিভুজাকৃতির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প্রকান্ড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সৌধ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পিরামিড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28673" name="Picture 1" descr="C:\Users\need\Desktop\মিসরীয় সভ্যতার ছবি\Nile N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143000"/>
            <a:ext cx="4445000" cy="33337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38600" y="381002"/>
            <a:ext cx="4786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953000"/>
            <a:ext cx="1120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নীলনদের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মিসরে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হেরোডোটাস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মিসরীয়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নীলনদের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বিস্মিত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নির্দ্বিধায়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মিসরকে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নীলনদের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685800" y="1219201"/>
            <a:ext cx="2514600" cy="3511506"/>
            <a:chOff x="685800" y="1219200"/>
            <a:chExt cx="2590800" cy="3804734"/>
          </a:xfrm>
        </p:grpSpPr>
        <p:pic>
          <p:nvPicPr>
            <p:cNvPr id="5" name="Picture 2" descr="D:\Rose &amp; other Photo\All Photo\ইতিহাসের ছবি\Hrudota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1219200"/>
              <a:ext cx="2590800" cy="3268144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764309" y="4439159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হেরোডোটাস</a:t>
              </a:r>
              <a:endParaRPr lang="en-US" sz="32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010400" y="3886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নীলনদ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eed\Pictures\St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1" y="1447800"/>
            <a:ext cx="4812703" cy="350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2" y="533400"/>
            <a:ext cx="1919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257800" y="5029200"/>
            <a:ext cx="1907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পিরামিড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trike="sngStrike" dirty="0" smtClean="0">
              <a:solidFill>
                <a:srgbClr val="FF0000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="" xmlns:a16="http://schemas.microsoft.com/office/drawing/2014/main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0"/>
            <a:ext cx="5892800" cy="83820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লিখন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6" name="Picture 2" descr="C:\Users\DOEL\Desktop\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1200" y="3855720"/>
            <a:ext cx="4699000" cy="2722656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5994400" y="1143000"/>
            <a:ext cx="646176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-508000" y="1371600"/>
            <a:ext cx="13716000" cy="914400"/>
          </a:xfrm>
          <a:prstGeom prst="mathMinu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1422400" y="1905000"/>
            <a:ext cx="646176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994400" y="1981200"/>
            <a:ext cx="646176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10566400" y="1905000"/>
            <a:ext cx="646176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6400" y="2667003"/>
            <a:ext cx="3759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হায়ারোগ্রাফিক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0000" y="2514603"/>
            <a:ext cx="29464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53600" y="2514600"/>
            <a:ext cx="2286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ডেমোটিক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DOEL\Desktop\Extra File\r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733800"/>
            <a:ext cx="4749800" cy="276606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381000"/>
            <a:ext cx="1728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1026" name="Picture 2" descr="C:\Users\need\Desktop\মিসরীয় সভ্যতার ছবি\সূর্যের দেবতা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2819400" cy="2347688"/>
          </a:xfrm>
          <a:prstGeom prst="rect">
            <a:avLst/>
          </a:prstGeom>
          <a:noFill/>
        </p:spPr>
      </p:pic>
      <p:pic>
        <p:nvPicPr>
          <p:cNvPr id="1027" name="Picture 3" descr="C:\Users\need\Desktop\মিসরীয় সভ্যতার ছবি\সূর্যের দেবতা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7800" y="1143000"/>
            <a:ext cx="2664759" cy="2286000"/>
          </a:xfrm>
          <a:prstGeom prst="rect">
            <a:avLst/>
          </a:prstGeom>
          <a:noFill/>
        </p:spPr>
      </p:pic>
      <p:pic>
        <p:nvPicPr>
          <p:cNvPr id="1028" name="Picture 4" descr="C:\Users\need\Desktop\মিসরীয় সভ্যতার ছবি\সূর্যের দেবত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143000"/>
            <a:ext cx="2667000" cy="2286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58000" y="3505200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দেবতা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DOEL\Desktop\images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143000"/>
            <a:ext cx="2714625" cy="2286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95600" y="4419600"/>
            <a:ext cx="7731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মিসরীয়রা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3074" name="Picture 2" descr="C:\Users\need\Desktop\মিসরীয় সভ্যতার ছবি\মিসরের চিকিৎসা সেব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19514"/>
            <a:ext cx="4139102" cy="2804886"/>
          </a:xfrm>
          <a:prstGeom prst="rect">
            <a:avLst/>
          </a:prstGeom>
          <a:noFill/>
        </p:spPr>
      </p:pic>
      <p:pic>
        <p:nvPicPr>
          <p:cNvPr id="3075" name="Picture 3" descr="C:\Users\need\Desktop\মিসরীয় সভ্যতার ছবি\মিসরের চিকিৎসা সেবা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6999" y="1981200"/>
            <a:ext cx="4137286" cy="274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381002"/>
            <a:ext cx="4786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953000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মিসরীয়রা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চিকিৎসাবিজ্ঞানের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ক্ষেত্রেও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নাড়ি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5" name="Picture 4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371600"/>
            <a:ext cx="3352800" cy="2754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need\Desktop\মিসরীয় সভ্যতার ছবি\প্যাপিরাস গাছ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371600"/>
            <a:ext cx="3048000" cy="2819400"/>
          </a:xfrm>
          <a:prstGeom prst="rect">
            <a:avLst/>
          </a:prstGeom>
          <a:noFill/>
        </p:spPr>
      </p:pic>
      <p:pic>
        <p:nvPicPr>
          <p:cNvPr id="2051" name="Picture 3" descr="C:\Users\need\Desktop\মিসরীয় সভ্যতার ছবি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1371600"/>
            <a:ext cx="3356335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43434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প্যাপিরাস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5334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0" y="4191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তৈরিকৃত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4191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ueba 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0600" y="1447800"/>
            <a:ext cx="4267200" cy="3959953"/>
          </a:xfrm>
          <a:ln w="9525">
            <a:solidFill>
              <a:schemeClr val="tx1"/>
            </a:solidFill>
          </a:ln>
        </p:spPr>
      </p:pic>
      <p:pic>
        <p:nvPicPr>
          <p:cNvPr id="6" name="Content Placeholder 5" descr="sueba 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87859" y="1447800"/>
            <a:ext cx="5407051" cy="3810000"/>
          </a:xfrm>
          <a:ln w="31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971800" y="533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ভাস্কার্য</a:t>
            </a:r>
            <a:endParaRPr lang="en-US" sz="900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5562600"/>
            <a:ext cx="1120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পিরামিড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সূত্রেই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মিসরে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ভাস্কর্যশিল্পের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ঘটেছিল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সমাধিসৌধ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ধর্মমন্দির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প্রাসাদের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প্রবেশপথে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ভাস্কর্য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নির্মাণ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00600" y="457200"/>
            <a:ext cx="2214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667000" y="5181600"/>
            <a:ext cx="6391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মিসরকে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নীলনদের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1030" name="Picture 6" descr="C:\Users\need\Downloads\SHAREit\CPH1909\photo\IMG_20200913_1755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1143000"/>
            <a:ext cx="4726412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hakhawat  All Certificate\1024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3394277" cy="3970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81601" y="1676400"/>
            <a:ext cx="623536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,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(১০ম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জগন্নাথ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০১৯১৩৭৫৬৮৬৬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shakhawat661983@gmail.com</a:t>
            </a:r>
          </a:p>
          <a:p>
            <a:endParaRPr lang="en-US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OEL\Desktop\r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581400"/>
            <a:ext cx="4644573" cy="26463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5603" name="Picture 3" descr="C:\Users\DOEL\Desktop\r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33400"/>
            <a:ext cx="4800600" cy="265527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3555" name="Picture 3" descr="C:\Users\DOEL\Desktop\Extra File\rrr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581400"/>
            <a:ext cx="4775200" cy="255851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95400" y="1219200"/>
            <a:ext cx="16530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কলা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3810000" y="1219201"/>
            <a:ext cx="4038600" cy="5186774"/>
            <a:chOff x="3780102" y="-122407"/>
            <a:chExt cx="1556544" cy="571991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grpSpPr>
        <p:sp>
          <p:nvSpPr>
            <p:cNvPr id="5" name="Rectangle 4"/>
            <p:cNvSpPr/>
            <p:nvPr/>
          </p:nvSpPr>
          <p:spPr>
            <a:xfrm>
              <a:off x="3780102" y="-122407"/>
              <a:ext cx="1556544" cy="6722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রাজা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4279371" y="549852"/>
              <a:ext cx="541421" cy="528320"/>
            </a:xfrm>
            <a:prstGeom prst="downArrow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09471" y="1054047"/>
              <a:ext cx="1527175" cy="76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bn-BD" sz="4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অমাত্যবর্গ</a:t>
              </a:r>
              <a:endPara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4308740" y="1810340"/>
              <a:ext cx="541421" cy="528320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38840" y="2314536"/>
              <a:ext cx="1409700" cy="762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পুরোহিত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4279371" y="3070828"/>
              <a:ext cx="541421" cy="528320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26946" y="3575024"/>
              <a:ext cx="1292225" cy="76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কৃষকওশিল্পী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4279371" y="4331317"/>
              <a:ext cx="541421" cy="528320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15052" y="4835512"/>
              <a:ext cx="1145382" cy="762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bn-BD" sz="5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দাস</a:t>
              </a:r>
              <a:endPara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Down Arrow Callout 14"/>
          <p:cNvSpPr/>
          <p:nvPr/>
        </p:nvSpPr>
        <p:spPr>
          <a:xfrm>
            <a:off x="1600200" y="152400"/>
            <a:ext cx="8077200" cy="10668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 মিশরীয়দের সমাজ ব্যবস্থা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5562600"/>
            <a:ext cx="517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সভ্যতায়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মিসরীয়দের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685800"/>
            <a:ext cx="2064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8195" name="Picture 3" descr="C:\Users\need\Desktop\মিসরীয় সভ্যতার ছবি\মিসরের চিকিৎসা সেবা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371600"/>
            <a:ext cx="5105400" cy="3824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OEL\Desktop\kk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79" y="1600200"/>
            <a:ext cx="5898884" cy="2438400"/>
          </a:xfrm>
          <a:prstGeom prst="rect">
            <a:avLst/>
          </a:prstGeom>
          <a:noFill/>
        </p:spPr>
      </p:pic>
      <p:pic>
        <p:nvPicPr>
          <p:cNvPr id="24579" name="Picture 3" descr="C:\Users\DOEL\Desktop\mm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3907" y="914400"/>
            <a:ext cx="5514292" cy="3415734"/>
          </a:xfrm>
          <a:prstGeom prst="rect">
            <a:avLst/>
          </a:prstGeom>
          <a:noFill/>
        </p:spPr>
      </p:pic>
      <p:sp>
        <p:nvSpPr>
          <p:cNvPr id="4" name="Flowchart: Extract 3"/>
          <p:cNvSpPr/>
          <p:nvPr/>
        </p:nvSpPr>
        <p:spPr>
          <a:xfrm>
            <a:off x="1422400" y="4800600"/>
            <a:ext cx="3759200" cy="16002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Quad Arrow 4"/>
          <p:cNvSpPr/>
          <p:nvPr/>
        </p:nvSpPr>
        <p:spPr>
          <a:xfrm>
            <a:off x="7213600" y="4953000"/>
            <a:ext cx="2540000" cy="152095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0" y="457200"/>
            <a:ext cx="2837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সৌরজগত ও গণিত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133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মিশরীয় সভ্যতা কোন নদীর তীরে গড়ে উঠে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2667000"/>
            <a:ext cx="6005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মিশরীয় সভ্যতা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নীলনদের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তীরে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গড়ে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উঠে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ছিল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3200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 মিশরীয় কয় ধরনের লিখন  পদ্ধতি আবি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ষ্কার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3733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ধরনের লিখন  পদ্ধতি আবি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ষ্কার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42672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atin typeface="NikoshBAN"/>
                <a:cs typeface="NikoshBAN"/>
              </a:rPr>
              <a:t>.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মিশরীয়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487680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প্যাপিরাস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381000"/>
            <a:ext cx="1398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ed\Desktop\মিসরীয় সভ্যতার ছবি\download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400695"/>
            <a:ext cx="5562599" cy="37016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24400" y="457200"/>
            <a:ext cx="2159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334000"/>
            <a:ext cx="10288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মিসরীয়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বিশেষভাবে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ঋণী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সপক্ষে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057400"/>
            <a:ext cx="4419600" cy="441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1143000"/>
            <a:ext cx="30139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29200" y="1676400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প্রাক-ইসলামী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০৬ </a:t>
            </a:r>
            <a:r>
              <a:rPr lang="en-US" sz="3200" b="1" dirty="0" err="1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3200" b="1" dirty="0" smtClean="0">
                <a:solidFill>
                  <a:srgbClr val="0504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২০২০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5" name="Picture 4" descr="C:\Users\need\Desktop\Con Ju 2020\IMG_20200121_205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3810000" cy="4419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914400"/>
            <a:ext cx="6094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041650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38601" y="381002"/>
            <a:ext cx="528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58140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ফারাও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3581400"/>
            <a:ext cx="3017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আবিষ্কারের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458200" y="3505200"/>
            <a:ext cx="2920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আবিষ্কার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0" y="4267202"/>
            <a:ext cx="6285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4800600"/>
            <a:ext cx="565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মিসরীয়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C:\Users\DOEL\Desktop\images123.jpg"/>
          <p:cNvPicPr>
            <a:picLocks noChangeAspect="1" noChangeArrowheads="1"/>
          </p:cNvPicPr>
          <p:nvPr/>
        </p:nvPicPr>
        <p:blipFill>
          <a:blip r:embed="rId3"/>
          <a:srcRect b="26785"/>
          <a:stretch>
            <a:fillRect/>
          </a:stretch>
        </p:blipFill>
        <p:spPr bwMode="auto">
          <a:xfrm>
            <a:off x="457200" y="990600"/>
            <a:ext cx="3614783" cy="2438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170" name="Picture 2" descr="C:\Users\need\Desktop\মিসরীয় সভ্যতার ছবি\download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2622" y="990600"/>
            <a:ext cx="3860651" cy="2514600"/>
          </a:xfrm>
          <a:prstGeom prst="rect">
            <a:avLst/>
          </a:prstGeom>
          <a:noFill/>
        </p:spPr>
      </p:pic>
      <p:pic>
        <p:nvPicPr>
          <p:cNvPr id="15" name="Picture 2" descr="C:\Users\DOEL\Desktop\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1066800"/>
            <a:ext cx="3581400" cy="2379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29602" y="4495802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পিরামিড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1" y="304802"/>
            <a:ext cx="4168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1" y="4419602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নীলনদের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2" y="5105402"/>
            <a:ext cx="4216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5562602"/>
            <a:ext cx="4435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মিসরীয়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নীলনদ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পিরামিডের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" descr="C:\Users\need\Desktop\মিসরীয় সভ্যতার ছবি\Nile N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14400"/>
            <a:ext cx="4572000" cy="3429000"/>
          </a:xfrm>
          <a:prstGeom prst="rect">
            <a:avLst/>
          </a:prstGeom>
          <a:noFill/>
        </p:spPr>
      </p:pic>
      <p:pic>
        <p:nvPicPr>
          <p:cNvPr id="12" name="Picture 2" descr="C:\Users\need\Desktop\মিসরীয় সভ্যতার ছবি\thumbnail.aspx-4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914400"/>
            <a:ext cx="4699000" cy="3524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57200"/>
            <a:ext cx="1082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সভ্যতায়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মিসরীয়দের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endParaRPr lang="en-US" sz="4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need\Desktop\মিসরীয় সভ্যতার ছবি\Egypt-Cruis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752600"/>
            <a:ext cx="6472238" cy="40501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752602"/>
            <a:ext cx="801373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None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পিরামিড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মিসরকে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সভ্যতায়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মিসরীয়দের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685802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xmlns="" id="{1C6469BE-DED8-42F0-BF72-79ECA74422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04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389162"/>
            <a:ext cx="5621394" cy="43258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220200" y="1676400"/>
            <a:ext cx="175260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5181600" y="3962400"/>
            <a:ext cx="1295400" cy="914400"/>
          </a:xfrm>
          <a:prstGeom prst="star6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1" y="381002"/>
            <a:ext cx="5189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</TotalTime>
  <Words>489</Words>
  <Application>Microsoft Office PowerPoint</Application>
  <PresentationFormat>Custom</PresentationFormat>
  <Paragraphs>94</Paragraphs>
  <Slides>26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লিখন পদ্ধতি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need</cp:lastModifiedBy>
  <cp:revision>296</cp:revision>
  <dcterms:created xsi:type="dcterms:W3CDTF">2020-01-13T03:23:51Z</dcterms:created>
  <dcterms:modified xsi:type="dcterms:W3CDTF">2020-11-06T03:43:32Z</dcterms:modified>
</cp:coreProperties>
</file>