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77" r:id="rId4"/>
    <p:sldId id="278" r:id="rId5"/>
    <p:sldId id="266" r:id="rId6"/>
    <p:sldId id="258" r:id="rId7"/>
    <p:sldId id="271" r:id="rId8"/>
    <p:sldId id="272" r:id="rId9"/>
    <p:sldId id="273" r:id="rId10"/>
    <p:sldId id="270" r:id="rId11"/>
    <p:sldId id="274" r:id="rId12"/>
    <p:sldId id="267" r:id="rId13"/>
    <p:sldId id="268" r:id="rId14"/>
    <p:sldId id="260" r:id="rId15"/>
    <p:sldId id="275" r:id="rId16"/>
    <p:sldId id="259" r:id="rId17"/>
    <p:sldId id="269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E82F4-0C19-40F5-8888-FD58E2957AF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B18E5D-C2D7-4376-8A33-83CF294AF196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A4A4F09-06BB-4EA1-88F6-82B96EC8FB15}" type="parTrans" cxnId="{29CA03C1-DFA6-432D-A1CC-E6E71667906E}">
      <dgm:prSet/>
      <dgm:spPr/>
      <dgm:t>
        <a:bodyPr/>
        <a:lstStyle/>
        <a:p>
          <a:endParaRPr lang="en-US"/>
        </a:p>
      </dgm:t>
    </dgm:pt>
    <dgm:pt modelId="{F17A3D97-E7BE-4968-A61F-AFD8431FC3A3}" type="sibTrans" cxnId="{29CA03C1-DFA6-432D-A1CC-E6E71667906E}">
      <dgm:prSet/>
      <dgm:spPr/>
      <dgm:t>
        <a:bodyPr/>
        <a:lstStyle/>
        <a:p>
          <a:endParaRPr lang="en-US"/>
        </a:p>
      </dgm:t>
    </dgm:pt>
    <dgm:pt modelId="{FEB5138F-33A0-487F-90CA-C2A8B62A3E6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187CD-B9AA-4857-807F-A34B9DC179D3}" type="parTrans" cxnId="{2DC02A4A-0CF9-48BC-94C4-182E491E53B5}">
      <dgm:prSet/>
      <dgm:spPr/>
      <dgm:t>
        <a:bodyPr/>
        <a:lstStyle/>
        <a:p>
          <a:endParaRPr lang="en-US"/>
        </a:p>
      </dgm:t>
    </dgm:pt>
    <dgm:pt modelId="{E5983CA3-5547-46D9-9B10-A14B751F9A10}" type="sibTrans" cxnId="{2DC02A4A-0CF9-48BC-94C4-182E491E53B5}">
      <dgm:prSet/>
      <dgm:spPr/>
      <dgm:t>
        <a:bodyPr/>
        <a:lstStyle/>
        <a:p>
          <a:endParaRPr lang="en-US"/>
        </a:p>
      </dgm:t>
    </dgm:pt>
    <dgm:pt modelId="{A95B5184-D73A-4FF2-8FE9-36733DF7A4FD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50053-2B03-42C8-AE8F-DDDFBB500AA9}" type="parTrans" cxnId="{9B512740-24BB-4CF9-B0A4-AB5476546DF5}">
      <dgm:prSet/>
      <dgm:spPr/>
      <dgm:t>
        <a:bodyPr/>
        <a:lstStyle/>
        <a:p>
          <a:endParaRPr lang="en-US"/>
        </a:p>
      </dgm:t>
    </dgm:pt>
    <dgm:pt modelId="{DF6266CB-F7B9-4938-81C4-F89842C728D3}" type="sibTrans" cxnId="{9B512740-24BB-4CF9-B0A4-AB5476546DF5}">
      <dgm:prSet/>
      <dgm:spPr/>
      <dgm:t>
        <a:bodyPr/>
        <a:lstStyle/>
        <a:p>
          <a:endParaRPr lang="en-US"/>
        </a:p>
      </dgm:t>
    </dgm:pt>
    <dgm:pt modelId="{2E692346-6235-4662-ADB9-B94BC2F9E50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সিংহাসন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DA2C0D-3460-4108-9462-7F284F798B57}" type="parTrans" cxnId="{CC9BFF7E-17A7-41EC-9173-9DBD0797C49F}">
      <dgm:prSet/>
      <dgm:spPr/>
      <dgm:t>
        <a:bodyPr/>
        <a:lstStyle/>
        <a:p>
          <a:endParaRPr lang="en-US"/>
        </a:p>
      </dgm:t>
    </dgm:pt>
    <dgm:pt modelId="{7E916C42-0913-495F-85A0-DA6C9A112CF7}" type="sibTrans" cxnId="{CC9BFF7E-17A7-41EC-9173-9DBD0797C49F}">
      <dgm:prSet/>
      <dgm:spPr/>
      <dgm:t>
        <a:bodyPr/>
        <a:lstStyle/>
        <a:p>
          <a:endParaRPr lang="en-US"/>
        </a:p>
      </dgm:t>
    </dgm:pt>
    <dgm:pt modelId="{203E98B3-932A-4F78-97B9-97F51F72D01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জিনিতে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4CC4DB-B437-4C4D-BBB3-9D3EF1016632}" type="parTrans" cxnId="{B7C2DD7C-2CA3-44C2-9E64-8C3C8F50FFD5}">
      <dgm:prSet/>
      <dgm:spPr/>
      <dgm:t>
        <a:bodyPr/>
        <a:lstStyle/>
        <a:p>
          <a:endParaRPr lang="en-US"/>
        </a:p>
      </dgm:t>
    </dgm:pt>
    <dgm:pt modelId="{12D57FE2-D840-44E0-A2CF-5D0E55CB8D2B}" type="sibTrans" cxnId="{B7C2DD7C-2CA3-44C2-9E64-8C3C8F50FFD5}">
      <dgm:prSet/>
      <dgm:spPr/>
      <dgm:t>
        <a:bodyPr/>
        <a:lstStyle/>
        <a:p>
          <a:endParaRPr lang="en-US"/>
        </a:p>
      </dgm:t>
    </dgm:pt>
    <dgm:pt modelId="{204E0465-7550-43EA-9AD8-03CB045ACB27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শাহিগদি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7B974-7EB7-41BE-B468-463274C4F651}" type="parTrans" cxnId="{3D7B570A-0E49-4F66-A52D-1962ED7524F5}">
      <dgm:prSet/>
      <dgm:spPr/>
      <dgm:t>
        <a:bodyPr/>
        <a:lstStyle/>
        <a:p>
          <a:endParaRPr lang="en-US"/>
        </a:p>
      </dgm:t>
    </dgm:pt>
    <dgm:pt modelId="{98C48122-8BE5-4765-BE17-5FAE3AED231D}" type="sibTrans" cxnId="{3D7B570A-0E49-4F66-A52D-1962ED7524F5}">
      <dgm:prSet/>
      <dgm:spPr/>
      <dgm:t>
        <a:bodyPr/>
        <a:lstStyle/>
        <a:p>
          <a:endParaRPr lang="en-US"/>
        </a:p>
      </dgm:t>
    </dgm:pt>
    <dgm:pt modelId="{09E532CE-4657-41E9-9069-B9762224656F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নিহত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7A2BCA-DE3D-4489-BAB7-A799E61B70C1}" type="parTrans" cxnId="{672FF84A-D255-4A3A-822E-896A10293630}">
      <dgm:prSet/>
      <dgm:spPr/>
      <dgm:t>
        <a:bodyPr/>
        <a:lstStyle/>
        <a:p>
          <a:endParaRPr lang="en-US"/>
        </a:p>
      </dgm:t>
    </dgm:pt>
    <dgm:pt modelId="{B36205FB-97F3-4AEB-AFCE-904CBEDFEFA7}" type="sibTrans" cxnId="{672FF84A-D255-4A3A-822E-896A10293630}">
      <dgm:prSet/>
      <dgm:spPr/>
      <dgm:t>
        <a:bodyPr/>
        <a:lstStyle/>
        <a:p>
          <a:endParaRPr lang="en-US"/>
        </a:p>
      </dgm:t>
    </dgm:pt>
    <dgm:pt modelId="{28C095BC-3E1D-4AFD-8BAC-9D183F95EAEF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6A68A-D63D-4AD9-9998-0E727ED9D7D5}" type="parTrans" cxnId="{B9D88374-6229-4FFA-8E4A-499F209CB4E0}">
      <dgm:prSet/>
      <dgm:spPr/>
      <dgm:t>
        <a:bodyPr/>
        <a:lstStyle/>
        <a:p>
          <a:endParaRPr lang="en-US"/>
        </a:p>
      </dgm:t>
    </dgm:pt>
    <dgm:pt modelId="{178175A0-6F96-4CFB-AC49-6496B7167771}" type="sibTrans" cxnId="{B9D88374-6229-4FFA-8E4A-499F209CB4E0}">
      <dgm:prSet/>
      <dgm:spPr/>
      <dgm:t>
        <a:bodyPr/>
        <a:lstStyle/>
        <a:p>
          <a:endParaRPr lang="en-US"/>
        </a:p>
      </dgm:t>
    </dgm:pt>
    <dgm:pt modelId="{4FFD0109-E541-4102-9A78-0CEC0166AEB4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জয় করতে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4C903F-C0E1-4415-BABF-961ADB008025}" type="parTrans" cxnId="{B62D266C-0D23-48DA-9AA8-0224115F5271}">
      <dgm:prSet/>
      <dgm:spPr/>
      <dgm:t>
        <a:bodyPr/>
        <a:lstStyle/>
        <a:p>
          <a:endParaRPr lang="en-US"/>
        </a:p>
      </dgm:t>
    </dgm:pt>
    <dgm:pt modelId="{DC4B9E2F-98B2-4F76-9680-AA8E331F4E22}" type="sibTrans" cxnId="{B62D266C-0D23-48DA-9AA8-0224115F5271}">
      <dgm:prSet/>
      <dgm:spPr/>
      <dgm:t>
        <a:bodyPr/>
        <a:lstStyle/>
        <a:p>
          <a:endParaRPr lang="en-US"/>
        </a:p>
      </dgm:t>
    </dgm:pt>
    <dgm:pt modelId="{31617A69-8A7A-4C91-B24A-F245EFB57459}" type="pres">
      <dgm:prSet presAssocID="{894E82F4-0C19-40F5-8888-FD58E2957AFC}" presName="diagram" presStyleCnt="0">
        <dgm:presLayoutVars>
          <dgm:dir/>
          <dgm:resizeHandles val="exact"/>
        </dgm:presLayoutVars>
      </dgm:prSet>
      <dgm:spPr/>
    </dgm:pt>
    <dgm:pt modelId="{3C5BD19C-DDA1-40D3-A344-C00E05DC1A81}" type="pres">
      <dgm:prSet presAssocID="{D6B18E5D-C2D7-4376-8A33-83CF294AF196}" presName="node" presStyleLbl="node1" presStyleIdx="0" presStyleCnt="9">
        <dgm:presLayoutVars>
          <dgm:bulletEnabled val="1"/>
        </dgm:presLayoutVars>
      </dgm:prSet>
      <dgm:spPr/>
    </dgm:pt>
    <dgm:pt modelId="{BB846046-292B-4B09-B972-AEA046F382B5}" type="pres">
      <dgm:prSet presAssocID="{F17A3D97-E7BE-4968-A61F-AFD8431FC3A3}" presName="sibTrans" presStyleCnt="0"/>
      <dgm:spPr/>
    </dgm:pt>
    <dgm:pt modelId="{FF308C6C-CA72-447E-85C5-A9A7B7A2BF18}" type="pres">
      <dgm:prSet presAssocID="{FEB5138F-33A0-487F-90CA-C2A8B62A3E6C}" presName="node" presStyleLbl="node1" presStyleIdx="1" presStyleCnt="9">
        <dgm:presLayoutVars>
          <dgm:bulletEnabled val="1"/>
        </dgm:presLayoutVars>
      </dgm:prSet>
      <dgm:spPr/>
    </dgm:pt>
    <dgm:pt modelId="{E3B248B7-4071-42E6-B2E4-0987DA3F0813}" type="pres">
      <dgm:prSet presAssocID="{E5983CA3-5547-46D9-9B10-A14B751F9A10}" presName="sibTrans" presStyleCnt="0"/>
      <dgm:spPr/>
    </dgm:pt>
    <dgm:pt modelId="{0575D259-42C5-40D5-993D-C8DC3B36EF06}" type="pres">
      <dgm:prSet presAssocID="{09E532CE-4657-41E9-9069-B9762224656F}" presName="node" presStyleLbl="node1" presStyleIdx="2" presStyleCnt="9">
        <dgm:presLayoutVars>
          <dgm:bulletEnabled val="1"/>
        </dgm:presLayoutVars>
      </dgm:prSet>
      <dgm:spPr/>
    </dgm:pt>
    <dgm:pt modelId="{83F4B03E-8AD7-4E71-8AD2-066148177F6B}" type="pres">
      <dgm:prSet presAssocID="{B36205FB-97F3-4AEB-AFCE-904CBEDFEFA7}" presName="sibTrans" presStyleCnt="0"/>
      <dgm:spPr/>
    </dgm:pt>
    <dgm:pt modelId="{E673A126-54DC-463B-84AD-A53E5694744A}" type="pres">
      <dgm:prSet presAssocID="{204E0465-7550-43EA-9AD8-03CB045ACB27}" presName="node" presStyleLbl="node1" presStyleIdx="3" presStyleCnt="9" custLinFactNeighborY="2342">
        <dgm:presLayoutVars>
          <dgm:bulletEnabled val="1"/>
        </dgm:presLayoutVars>
      </dgm:prSet>
      <dgm:spPr/>
    </dgm:pt>
    <dgm:pt modelId="{DE3D1E23-5548-45B1-B7DC-B84F2B8E305D}" type="pres">
      <dgm:prSet presAssocID="{98C48122-8BE5-4765-BE17-5FAE3AED231D}" presName="sibTrans" presStyleCnt="0"/>
      <dgm:spPr/>
    </dgm:pt>
    <dgm:pt modelId="{A402B4EE-30A3-4461-A39D-95B433977789}" type="pres">
      <dgm:prSet presAssocID="{A95B5184-D73A-4FF2-8FE9-36733DF7A4FD}" presName="node" presStyleLbl="node1" presStyleIdx="4" presStyleCnt="9">
        <dgm:presLayoutVars>
          <dgm:bulletEnabled val="1"/>
        </dgm:presLayoutVars>
      </dgm:prSet>
      <dgm:spPr/>
    </dgm:pt>
    <dgm:pt modelId="{2D3DF7A6-7417-4883-B536-A15FCC178187}" type="pres">
      <dgm:prSet presAssocID="{DF6266CB-F7B9-4938-81C4-F89842C728D3}" presName="sibTrans" presStyleCnt="0"/>
      <dgm:spPr/>
    </dgm:pt>
    <dgm:pt modelId="{ACA33AE5-EC5E-4091-8745-D37AE63E9CCF}" type="pres">
      <dgm:prSet presAssocID="{2E692346-6235-4662-ADB9-B94BC2F9E50C}" presName="node" presStyleLbl="node1" presStyleIdx="5" presStyleCnt="9">
        <dgm:presLayoutVars>
          <dgm:bulletEnabled val="1"/>
        </dgm:presLayoutVars>
      </dgm:prSet>
      <dgm:spPr/>
    </dgm:pt>
    <dgm:pt modelId="{EBDC54C0-26F1-4F66-854C-C80AB7B0A26B}" type="pres">
      <dgm:prSet presAssocID="{7E916C42-0913-495F-85A0-DA6C9A112CF7}" presName="sibTrans" presStyleCnt="0"/>
      <dgm:spPr/>
    </dgm:pt>
    <dgm:pt modelId="{E25D133C-20D7-4A98-BAC7-6533EBB5377E}" type="pres">
      <dgm:prSet presAssocID="{203E98B3-932A-4F78-97B9-97F51F72D01C}" presName="node" presStyleLbl="node1" presStyleIdx="6" presStyleCnt="9">
        <dgm:presLayoutVars>
          <dgm:bulletEnabled val="1"/>
        </dgm:presLayoutVars>
      </dgm:prSet>
      <dgm:spPr/>
    </dgm:pt>
    <dgm:pt modelId="{8DCB9EE0-229C-4768-89DA-3497F126823F}" type="pres">
      <dgm:prSet presAssocID="{12D57FE2-D840-44E0-A2CF-5D0E55CB8D2B}" presName="sibTrans" presStyleCnt="0"/>
      <dgm:spPr/>
    </dgm:pt>
    <dgm:pt modelId="{6D936C43-1889-45D9-A602-629E3D6142E0}" type="pres">
      <dgm:prSet presAssocID="{28C095BC-3E1D-4AFD-8BAC-9D183F95EAEF}" presName="node" presStyleLbl="node1" presStyleIdx="7" presStyleCnt="9">
        <dgm:presLayoutVars>
          <dgm:bulletEnabled val="1"/>
        </dgm:presLayoutVars>
      </dgm:prSet>
      <dgm:spPr/>
    </dgm:pt>
    <dgm:pt modelId="{7D0C1A5A-D9FC-435C-AB5E-920546076F25}" type="pres">
      <dgm:prSet presAssocID="{178175A0-6F96-4CFB-AC49-6496B7167771}" presName="sibTrans" presStyleCnt="0"/>
      <dgm:spPr/>
    </dgm:pt>
    <dgm:pt modelId="{0EDEF811-8114-4A4B-8F80-6193E9BA8D49}" type="pres">
      <dgm:prSet presAssocID="{4FFD0109-E541-4102-9A78-0CEC0166AEB4}" presName="node" presStyleLbl="node1" presStyleIdx="8" presStyleCnt="9">
        <dgm:presLayoutVars>
          <dgm:bulletEnabled val="1"/>
        </dgm:presLayoutVars>
      </dgm:prSet>
      <dgm:spPr/>
    </dgm:pt>
  </dgm:ptLst>
  <dgm:cxnLst>
    <dgm:cxn modelId="{78668F03-6B9E-4A1A-B75C-F5DBA36CBA31}" type="presOf" srcId="{2E692346-6235-4662-ADB9-B94BC2F9E50C}" destId="{ACA33AE5-EC5E-4091-8745-D37AE63E9CCF}" srcOrd="0" destOrd="0" presId="urn:microsoft.com/office/officeart/2005/8/layout/default"/>
    <dgm:cxn modelId="{DDFE1608-411D-4EC7-B293-884D917AC4A8}" type="presOf" srcId="{D6B18E5D-C2D7-4376-8A33-83CF294AF196}" destId="{3C5BD19C-DDA1-40D3-A344-C00E05DC1A81}" srcOrd="0" destOrd="0" presId="urn:microsoft.com/office/officeart/2005/8/layout/default"/>
    <dgm:cxn modelId="{3D7B570A-0E49-4F66-A52D-1962ED7524F5}" srcId="{894E82F4-0C19-40F5-8888-FD58E2957AFC}" destId="{204E0465-7550-43EA-9AD8-03CB045ACB27}" srcOrd="3" destOrd="0" parTransId="{E217B974-7EB7-41BE-B468-463274C4F651}" sibTransId="{98C48122-8BE5-4765-BE17-5FAE3AED231D}"/>
    <dgm:cxn modelId="{C067E528-E6C7-402C-B0CF-B81EF2755CD9}" type="presOf" srcId="{4FFD0109-E541-4102-9A78-0CEC0166AEB4}" destId="{0EDEF811-8114-4A4B-8F80-6193E9BA8D49}" srcOrd="0" destOrd="0" presId="urn:microsoft.com/office/officeart/2005/8/layout/default"/>
    <dgm:cxn modelId="{9B512740-24BB-4CF9-B0A4-AB5476546DF5}" srcId="{894E82F4-0C19-40F5-8888-FD58E2957AFC}" destId="{A95B5184-D73A-4FF2-8FE9-36733DF7A4FD}" srcOrd="4" destOrd="0" parTransId="{C9450053-2B03-42C8-AE8F-DDDFBB500AA9}" sibTransId="{DF6266CB-F7B9-4938-81C4-F89842C728D3}"/>
    <dgm:cxn modelId="{128C7344-4158-4D40-9CC1-50D6E4D4306E}" type="presOf" srcId="{894E82F4-0C19-40F5-8888-FD58E2957AFC}" destId="{31617A69-8A7A-4C91-B24A-F245EFB57459}" srcOrd="0" destOrd="0" presId="urn:microsoft.com/office/officeart/2005/8/layout/default"/>
    <dgm:cxn modelId="{2DC02A4A-0CF9-48BC-94C4-182E491E53B5}" srcId="{894E82F4-0C19-40F5-8888-FD58E2957AFC}" destId="{FEB5138F-33A0-487F-90CA-C2A8B62A3E6C}" srcOrd="1" destOrd="0" parTransId="{801187CD-B9AA-4857-807F-A34B9DC179D3}" sibTransId="{E5983CA3-5547-46D9-9B10-A14B751F9A10}"/>
    <dgm:cxn modelId="{672FF84A-D255-4A3A-822E-896A10293630}" srcId="{894E82F4-0C19-40F5-8888-FD58E2957AFC}" destId="{09E532CE-4657-41E9-9069-B9762224656F}" srcOrd="2" destOrd="0" parTransId="{F77A2BCA-DE3D-4489-BAB7-A799E61B70C1}" sibTransId="{B36205FB-97F3-4AEB-AFCE-904CBEDFEFA7}"/>
    <dgm:cxn modelId="{B62D266C-0D23-48DA-9AA8-0224115F5271}" srcId="{894E82F4-0C19-40F5-8888-FD58E2957AFC}" destId="{4FFD0109-E541-4102-9A78-0CEC0166AEB4}" srcOrd="8" destOrd="0" parTransId="{C24C903F-C0E1-4415-BABF-961ADB008025}" sibTransId="{DC4B9E2F-98B2-4F76-9680-AA8E331F4E22}"/>
    <dgm:cxn modelId="{B9D88374-6229-4FFA-8E4A-499F209CB4E0}" srcId="{894E82F4-0C19-40F5-8888-FD58E2957AFC}" destId="{28C095BC-3E1D-4AFD-8BAC-9D183F95EAEF}" srcOrd="7" destOrd="0" parTransId="{64C6A68A-D63D-4AD9-9998-0E727ED9D7D5}" sibTransId="{178175A0-6F96-4CFB-AC49-6496B7167771}"/>
    <dgm:cxn modelId="{B7C2DD7C-2CA3-44C2-9E64-8C3C8F50FFD5}" srcId="{894E82F4-0C19-40F5-8888-FD58E2957AFC}" destId="{203E98B3-932A-4F78-97B9-97F51F72D01C}" srcOrd="6" destOrd="0" parTransId="{1F4CC4DB-B437-4C4D-BBB3-9D3EF1016632}" sibTransId="{12D57FE2-D840-44E0-A2CF-5D0E55CB8D2B}"/>
    <dgm:cxn modelId="{CC9BFF7E-17A7-41EC-9173-9DBD0797C49F}" srcId="{894E82F4-0C19-40F5-8888-FD58E2957AFC}" destId="{2E692346-6235-4662-ADB9-B94BC2F9E50C}" srcOrd="5" destOrd="0" parTransId="{6FDA2C0D-3460-4108-9462-7F284F798B57}" sibTransId="{7E916C42-0913-495F-85A0-DA6C9A112CF7}"/>
    <dgm:cxn modelId="{7C739FA7-9C8E-465B-A85C-90DA8AA98688}" type="presOf" srcId="{09E532CE-4657-41E9-9069-B9762224656F}" destId="{0575D259-42C5-40D5-993D-C8DC3B36EF06}" srcOrd="0" destOrd="0" presId="urn:microsoft.com/office/officeart/2005/8/layout/default"/>
    <dgm:cxn modelId="{4BA416A8-9122-4ED1-A8E4-C6C4E5409AC2}" type="presOf" srcId="{FEB5138F-33A0-487F-90CA-C2A8B62A3E6C}" destId="{FF308C6C-CA72-447E-85C5-A9A7B7A2BF18}" srcOrd="0" destOrd="0" presId="urn:microsoft.com/office/officeart/2005/8/layout/default"/>
    <dgm:cxn modelId="{FFA939B9-E4E6-4AEF-94DD-E76EBC9DC5BA}" type="presOf" srcId="{A95B5184-D73A-4FF2-8FE9-36733DF7A4FD}" destId="{A402B4EE-30A3-4461-A39D-95B433977789}" srcOrd="0" destOrd="0" presId="urn:microsoft.com/office/officeart/2005/8/layout/default"/>
    <dgm:cxn modelId="{29CA03C1-DFA6-432D-A1CC-E6E71667906E}" srcId="{894E82F4-0C19-40F5-8888-FD58E2957AFC}" destId="{D6B18E5D-C2D7-4376-8A33-83CF294AF196}" srcOrd="0" destOrd="0" parTransId="{CA4A4F09-06BB-4EA1-88F6-82B96EC8FB15}" sibTransId="{F17A3D97-E7BE-4968-A61F-AFD8431FC3A3}"/>
    <dgm:cxn modelId="{C3D99AC6-4905-445F-95A5-A967D4F5A1D4}" type="presOf" srcId="{204E0465-7550-43EA-9AD8-03CB045ACB27}" destId="{E673A126-54DC-463B-84AD-A53E5694744A}" srcOrd="0" destOrd="0" presId="urn:microsoft.com/office/officeart/2005/8/layout/default"/>
    <dgm:cxn modelId="{7473F4CA-BBC6-4A48-8439-A1E30C778CB9}" type="presOf" srcId="{203E98B3-932A-4F78-97B9-97F51F72D01C}" destId="{E25D133C-20D7-4A98-BAC7-6533EBB5377E}" srcOrd="0" destOrd="0" presId="urn:microsoft.com/office/officeart/2005/8/layout/default"/>
    <dgm:cxn modelId="{3B918EEC-1EB1-466D-82A3-91B38950D7E4}" type="presOf" srcId="{28C095BC-3E1D-4AFD-8BAC-9D183F95EAEF}" destId="{6D936C43-1889-45D9-A602-629E3D6142E0}" srcOrd="0" destOrd="0" presId="urn:microsoft.com/office/officeart/2005/8/layout/default"/>
    <dgm:cxn modelId="{05532504-A71E-47EE-8E50-0DD8480B9690}" type="presParOf" srcId="{31617A69-8A7A-4C91-B24A-F245EFB57459}" destId="{3C5BD19C-DDA1-40D3-A344-C00E05DC1A81}" srcOrd="0" destOrd="0" presId="urn:microsoft.com/office/officeart/2005/8/layout/default"/>
    <dgm:cxn modelId="{C0FACBD5-EBCF-4EF6-AC71-A4F8623E3AB4}" type="presParOf" srcId="{31617A69-8A7A-4C91-B24A-F245EFB57459}" destId="{BB846046-292B-4B09-B972-AEA046F382B5}" srcOrd="1" destOrd="0" presId="urn:microsoft.com/office/officeart/2005/8/layout/default"/>
    <dgm:cxn modelId="{EA87A07B-79EF-41A4-A532-69539BDD691F}" type="presParOf" srcId="{31617A69-8A7A-4C91-B24A-F245EFB57459}" destId="{FF308C6C-CA72-447E-85C5-A9A7B7A2BF18}" srcOrd="2" destOrd="0" presId="urn:microsoft.com/office/officeart/2005/8/layout/default"/>
    <dgm:cxn modelId="{CF0C0A64-6456-40ED-9C1C-7E78B37A7847}" type="presParOf" srcId="{31617A69-8A7A-4C91-B24A-F245EFB57459}" destId="{E3B248B7-4071-42E6-B2E4-0987DA3F0813}" srcOrd="3" destOrd="0" presId="urn:microsoft.com/office/officeart/2005/8/layout/default"/>
    <dgm:cxn modelId="{3CBD9DF6-0F25-41B1-B9CB-90E0D8998595}" type="presParOf" srcId="{31617A69-8A7A-4C91-B24A-F245EFB57459}" destId="{0575D259-42C5-40D5-993D-C8DC3B36EF06}" srcOrd="4" destOrd="0" presId="urn:microsoft.com/office/officeart/2005/8/layout/default"/>
    <dgm:cxn modelId="{E5F88060-1F58-4BD5-8BE8-F93FAD44E81E}" type="presParOf" srcId="{31617A69-8A7A-4C91-B24A-F245EFB57459}" destId="{83F4B03E-8AD7-4E71-8AD2-066148177F6B}" srcOrd="5" destOrd="0" presId="urn:microsoft.com/office/officeart/2005/8/layout/default"/>
    <dgm:cxn modelId="{3E8F5AEF-95E2-420C-BF09-4D856F04514F}" type="presParOf" srcId="{31617A69-8A7A-4C91-B24A-F245EFB57459}" destId="{E673A126-54DC-463B-84AD-A53E5694744A}" srcOrd="6" destOrd="0" presId="urn:microsoft.com/office/officeart/2005/8/layout/default"/>
    <dgm:cxn modelId="{76EC392A-1BA1-472E-A526-A9E71871B9D5}" type="presParOf" srcId="{31617A69-8A7A-4C91-B24A-F245EFB57459}" destId="{DE3D1E23-5548-45B1-B7DC-B84F2B8E305D}" srcOrd="7" destOrd="0" presId="urn:microsoft.com/office/officeart/2005/8/layout/default"/>
    <dgm:cxn modelId="{4A4C475D-75BC-4F38-A072-4829E5C013E5}" type="presParOf" srcId="{31617A69-8A7A-4C91-B24A-F245EFB57459}" destId="{A402B4EE-30A3-4461-A39D-95B433977789}" srcOrd="8" destOrd="0" presId="urn:microsoft.com/office/officeart/2005/8/layout/default"/>
    <dgm:cxn modelId="{8965D59F-E558-4696-93C0-3CA97A8C9A7B}" type="presParOf" srcId="{31617A69-8A7A-4C91-B24A-F245EFB57459}" destId="{2D3DF7A6-7417-4883-B536-A15FCC178187}" srcOrd="9" destOrd="0" presId="urn:microsoft.com/office/officeart/2005/8/layout/default"/>
    <dgm:cxn modelId="{58DF3287-2DBC-453A-A425-1294C37CE6E4}" type="presParOf" srcId="{31617A69-8A7A-4C91-B24A-F245EFB57459}" destId="{ACA33AE5-EC5E-4091-8745-D37AE63E9CCF}" srcOrd="10" destOrd="0" presId="urn:microsoft.com/office/officeart/2005/8/layout/default"/>
    <dgm:cxn modelId="{645E26D8-4DA0-4A5E-AC5B-DF8D899906DF}" type="presParOf" srcId="{31617A69-8A7A-4C91-B24A-F245EFB57459}" destId="{EBDC54C0-26F1-4F66-854C-C80AB7B0A26B}" srcOrd="11" destOrd="0" presId="urn:microsoft.com/office/officeart/2005/8/layout/default"/>
    <dgm:cxn modelId="{9380C402-DC98-42BF-B21B-59E0303B6E45}" type="presParOf" srcId="{31617A69-8A7A-4C91-B24A-F245EFB57459}" destId="{E25D133C-20D7-4A98-BAC7-6533EBB5377E}" srcOrd="12" destOrd="0" presId="urn:microsoft.com/office/officeart/2005/8/layout/default"/>
    <dgm:cxn modelId="{7CE446C2-5654-4B7F-8FAA-040FE4F0A290}" type="presParOf" srcId="{31617A69-8A7A-4C91-B24A-F245EFB57459}" destId="{8DCB9EE0-229C-4768-89DA-3497F126823F}" srcOrd="13" destOrd="0" presId="urn:microsoft.com/office/officeart/2005/8/layout/default"/>
    <dgm:cxn modelId="{66A60EA1-3C30-4ED0-9220-5C655C944670}" type="presParOf" srcId="{31617A69-8A7A-4C91-B24A-F245EFB57459}" destId="{6D936C43-1889-45D9-A602-629E3D6142E0}" srcOrd="14" destOrd="0" presId="urn:microsoft.com/office/officeart/2005/8/layout/default"/>
    <dgm:cxn modelId="{C8789003-F6ED-43A8-8944-3F5AA6791D8B}" type="presParOf" srcId="{31617A69-8A7A-4C91-B24A-F245EFB57459}" destId="{7D0C1A5A-D9FC-435C-AB5E-920546076F25}" srcOrd="15" destOrd="0" presId="urn:microsoft.com/office/officeart/2005/8/layout/default"/>
    <dgm:cxn modelId="{6EB85F8E-E79B-493A-9B86-243B6BA4C7D7}" type="presParOf" srcId="{31617A69-8A7A-4C91-B24A-F245EFB57459}" destId="{0EDEF811-8114-4A4B-8F80-6193E9BA8D4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E82F4-0C19-40F5-8888-FD58E2957AF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B18E5D-C2D7-4376-8A33-83CF294AF19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প্রান্তর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4A4F09-06BB-4EA1-88F6-82B96EC8FB15}" type="parTrans" cxnId="{29CA03C1-DFA6-432D-A1CC-E6E71667906E}">
      <dgm:prSet/>
      <dgm:spPr/>
      <dgm:t>
        <a:bodyPr/>
        <a:lstStyle/>
        <a:p>
          <a:endParaRPr lang="en-US"/>
        </a:p>
      </dgm:t>
    </dgm:pt>
    <dgm:pt modelId="{F17A3D97-E7BE-4968-A61F-AFD8431FC3A3}" type="sibTrans" cxnId="{29CA03C1-DFA6-432D-A1CC-E6E71667906E}">
      <dgm:prSet/>
      <dgm:spPr/>
      <dgm:t>
        <a:bodyPr/>
        <a:lstStyle/>
        <a:p>
          <a:endParaRPr lang="en-US"/>
        </a:p>
      </dgm:t>
    </dgm:pt>
    <dgm:pt modelId="{FEB5138F-33A0-487F-90CA-C2A8B62A3E6C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BD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187CD-B9AA-4857-807F-A34B9DC179D3}" type="parTrans" cxnId="{2DC02A4A-0CF9-48BC-94C4-182E491E53B5}">
      <dgm:prSet/>
      <dgm:spPr/>
      <dgm:t>
        <a:bodyPr/>
        <a:lstStyle/>
        <a:p>
          <a:endParaRPr lang="en-US"/>
        </a:p>
      </dgm:t>
    </dgm:pt>
    <dgm:pt modelId="{E5983CA3-5547-46D9-9B10-A14B751F9A10}" type="sibTrans" cxnId="{2DC02A4A-0CF9-48BC-94C4-182E491E53B5}">
      <dgm:prSet/>
      <dgm:spPr/>
      <dgm:t>
        <a:bodyPr/>
        <a:lstStyle/>
        <a:p>
          <a:endParaRPr lang="en-US"/>
        </a:p>
      </dgm:t>
    </dgm:pt>
    <dgm:pt modelId="{A95B5184-D73A-4FF2-8FE9-36733DF7A4FD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BD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50053-2B03-42C8-AE8F-DDDFBB500AA9}" type="parTrans" cxnId="{9B512740-24BB-4CF9-B0A4-AB5476546DF5}">
      <dgm:prSet/>
      <dgm:spPr/>
      <dgm:t>
        <a:bodyPr/>
        <a:lstStyle/>
        <a:p>
          <a:endParaRPr lang="en-US"/>
        </a:p>
      </dgm:t>
    </dgm:pt>
    <dgm:pt modelId="{DF6266CB-F7B9-4938-81C4-F89842C728D3}" type="sibTrans" cxnId="{9B512740-24BB-4CF9-B0A4-AB5476546DF5}">
      <dgm:prSet/>
      <dgm:spPr/>
      <dgm:t>
        <a:bodyPr/>
        <a:lstStyle/>
        <a:p>
          <a:endParaRPr lang="en-US"/>
        </a:p>
      </dgm:t>
    </dgm:pt>
    <dgm:pt modelId="{2E692346-6235-4662-ADB9-B94BC2F9E50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হাতের তালু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DA2C0D-3460-4108-9462-7F284F798B57}" type="parTrans" cxnId="{CC9BFF7E-17A7-41EC-9173-9DBD0797C49F}">
      <dgm:prSet/>
      <dgm:spPr/>
      <dgm:t>
        <a:bodyPr/>
        <a:lstStyle/>
        <a:p>
          <a:endParaRPr lang="en-US"/>
        </a:p>
      </dgm:t>
    </dgm:pt>
    <dgm:pt modelId="{7E916C42-0913-495F-85A0-DA6C9A112CF7}" type="sibTrans" cxnId="{CC9BFF7E-17A7-41EC-9173-9DBD0797C49F}">
      <dgm:prSet/>
      <dgm:spPr/>
      <dgm:t>
        <a:bodyPr/>
        <a:lstStyle/>
        <a:p>
          <a:endParaRPr lang="en-US"/>
        </a:p>
      </dgm:t>
    </dgm:pt>
    <dgm:pt modelId="{203E98B3-932A-4F78-97B9-97F51F72D01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প্রতিরোধ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4CC4DB-B437-4C4D-BBB3-9D3EF1016632}" type="parTrans" cxnId="{B7C2DD7C-2CA3-44C2-9E64-8C3C8F50FFD5}">
      <dgm:prSet/>
      <dgm:spPr/>
      <dgm:t>
        <a:bodyPr/>
        <a:lstStyle/>
        <a:p>
          <a:endParaRPr lang="en-US"/>
        </a:p>
      </dgm:t>
    </dgm:pt>
    <dgm:pt modelId="{12D57FE2-D840-44E0-A2CF-5D0E55CB8D2B}" type="sibTrans" cxnId="{B7C2DD7C-2CA3-44C2-9E64-8C3C8F50FFD5}">
      <dgm:prSet/>
      <dgm:spPr/>
      <dgm:t>
        <a:bodyPr/>
        <a:lstStyle/>
        <a:p>
          <a:endParaRPr lang="en-US"/>
        </a:p>
      </dgm:t>
    </dgm:pt>
    <dgm:pt modelId="{204E0465-7550-43EA-9AD8-03CB045ACB27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করতল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7B974-7EB7-41BE-B468-463274C4F651}" type="parTrans" cxnId="{3D7B570A-0E49-4F66-A52D-1962ED7524F5}">
      <dgm:prSet/>
      <dgm:spPr/>
      <dgm:t>
        <a:bodyPr/>
        <a:lstStyle/>
        <a:p>
          <a:endParaRPr lang="en-US"/>
        </a:p>
      </dgm:t>
    </dgm:pt>
    <dgm:pt modelId="{98C48122-8BE5-4765-BE17-5FAE3AED231D}" type="sibTrans" cxnId="{3D7B570A-0E49-4F66-A52D-1962ED7524F5}">
      <dgm:prSet/>
      <dgm:spPr/>
      <dgm:t>
        <a:bodyPr/>
        <a:lstStyle/>
        <a:p>
          <a:endParaRPr lang="en-US"/>
        </a:p>
      </dgm:t>
    </dgm:pt>
    <dgm:pt modelId="{09E532CE-4657-41E9-9069-B9762224656F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বিস্তৃত মাঠ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7A2BCA-DE3D-4489-BAB7-A799E61B70C1}" type="parTrans" cxnId="{672FF84A-D255-4A3A-822E-896A10293630}">
      <dgm:prSet/>
      <dgm:spPr/>
      <dgm:t>
        <a:bodyPr/>
        <a:lstStyle/>
        <a:p>
          <a:endParaRPr lang="en-US"/>
        </a:p>
      </dgm:t>
    </dgm:pt>
    <dgm:pt modelId="{B36205FB-97F3-4AEB-AFCE-904CBEDFEFA7}" type="sibTrans" cxnId="{672FF84A-D255-4A3A-822E-896A10293630}">
      <dgm:prSet/>
      <dgm:spPr/>
      <dgm:t>
        <a:bodyPr/>
        <a:lstStyle/>
        <a:p>
          <a:endParaRPr lang="en-US"/>
        </a:p>
      </dgm:t>
    </dgm:pt>
    <dgm:pt modelId="{28C095BC-3E1D-4AFD-8BAC-9D183F95EAEF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6A68A-D63D-4AD9-9998-0E727ED9D7D5}" type="parTrans" cxnId="{B9D88374-6229-4FFA-8E4A-499F209CB4E0}">
      <dgm:prSet/>
      <dgm:spPr/>
      <dgm:t>
        <a:bodyPr/>
        <a:lstStyle/>
        <a:p>
          <a:endParaRPr lang="en-US"/>
        </a:p>
      </dgm:t>
    </dgm:pt>
    <dgm:pt modelId="{178175A0-6F96-4CFB-AC49-6496B7167771}" type="sibTrans" cxnId="{B9D88374-6229-4FFA-8E4A-499F209CB4E0}">
      <dgm:prSet/>
      <dgm:spPr/>
      <dgm:t>
        <a:bodyPr/>
        <a:lstStyle/>
        <a:p>
          <a:endParaRPr lang="en-US"/>
        </a:p>
      </dgm:t>
    </dgm:pt>
    <dgm:pt modelId="{4FFD0109-E541-4102-9A78-0CEC0166AEB4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বাধা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4C903F-C0E1-4415-BABF-961ADB008025}" type="parTrans" cxnId="{B62D266C-0D23-48DA-9AA8-0224115F5271}">
      <dgm:prSet/>
      <dgm:spPr/>
      <dgm:t>
        <a:bodyPr/>
        <a:lstStyle/>
        <a:p>
          <a:endParaRPr lang="en-US"/>
        </a:p>
      </dgm:t>
    </dgm:pt>
    <dgm:pt modelId="{DC4B9E2F-98B2-4F76-9680-AA8E331F4E22}" type="sibTrans" cxnId="{B62D266C-0D23-48DA-9AA8-0224115F5271}">
      <dgm:prSet/>
      <dgm:spPr/>
      <dgm:t>
        <a:bodyPr/>
        <a:lstStyle/>
        <a:p>
          <a:endParaRPr lang="en-US"/>
        </a:p>
      </dgm:t>
    </dgm:pt>
    <dgm:pt modelId="{31617A69-8A7A-4C91-B24A-F245EFB57459}" type="pres">
      <dgm:prSet presAssocID="{894E82F4-0C19-40F5-8888-FD58E2957AFC}" presName="diagram" presStyleCnt="0">
        <dgm:presLayoutVars>
          <dgm:dir/>
          <dgm:resizeHandles val="exact"/>
        </dgm:presLayoutVars>
      </dgm:prSet>
      <dgm:spPr/>
    </dgm:pt>
    <dgm:pt modelId="{3C5BD19C-DDA1-40D3-A344-C00E05DC1A81}" type="pres">
      <dgm:prSet presAssocID="{D6B18E5D-C2D7-4376-8A33-83CF294AF196}" presName="node" presStyleLbl="node1" presStyleIdx="0" presStyleCnt="9">
        <dgm:presLayoutVars>
          <dgm:bulletEnabled val="1"/>
        </dgm:presLayoutVars>
      </dgm:prSet>
      <dgm:spPr/>
    </dgm:pt>
    <dgm:pt modelId="{BB846046-292B-4B09-B972-AEA046F382B5}" type="pres">
      <dgm:prSet presAssocID="{F17A3D97-E7BE-4968-A61F-AFD8431FC3A3}" presName="sibTrans" presStyleCnt="0"/>
      <dgm:spPr/>
    </dgm:pt>
    <dgm:pt modelId="{FF308C6C-CA72-447E-85C5-A9A7B7A2BF18}" type="pres">
      <dgm:prSet presAssocID="{FEB5138F-33A0-487F-90CA-C2A8B62A3E6C}" presName="node" presStyleLbl="node1" presStyleIdx="1" presStyleCnt="9">
        <dgm:presLayoutVars>
          <dgm:bulletEnabled val="1"/>
        </dgm:presLayoutVars>
      </dgm:prSet>
      <dgm:spPr/>
    </dgm:pt>
    <dgm:pt modelId="{E3B248B7-4071-42E6-B2E4-0987DA3F0813}" type="pres">
      <dgm:prSet presAssocID="{E5983CA3-5547-46D9-9B10-A14B751F9A10}" presName="sibTrans" presStyleCnt="0"/>
      <dgm:spPr/>
    </dgm:pt>
    <dgm:pt modelId="{0575D259-42C5-40D5-993D-C8DC3B36EF06}" type="pres">
      <dgm:prSet presAssocID="{09E532CE-4657-41E9-9069-B9762224656F}" presName="node" presStyleLbl="node1" presStyleIdx="2" presStyleCnt="9">
        <dgm:presLayoutVars>
          <dgm:bulletEnabled val="1"/>
        </dgm:presLayoutVars>
      </dgm:prSet>
      <dgm:spPr/>
    </dgm:pt>
    <dgm:pt modelId="{83F4B03E-8AD7-4E71-8AD2-066148177F6B}" type="pres">
      <dgm:prSet presAssocID="{B36205FB-97F3-4AEB-AFCE-904CBEDFEFA7}" presName="sibTrans" presStyleCnt="0"/>
      <dgm:spPr/>
    </dgm:pt>
    <dgm:pt modelId="{E673A126-54DC-463B-84AD-A53E5694744A}" type="pres">
      <dgm:prSet presAssocID="{204E0465-7550-43EA-9AD8-03CB045ACB27}" presName="node" presStyleLbl="node1" presStyleIdx="3" presStyleCnt="9">
        <dgm:presLayoutVars>
          <dgm:bulletEnabled val="1"/>
        </dgm:presLayoutVars>
      </dgm:prSet>
      <dgm:spPr/>
    </dgm:pt>
    <dgm:pt modelId="{DE3D1E23-5548-45B1-B7DC-B84F2B8E305D}" type="pres">
      <dgm:prSet presAssocID="{98C48122-8BE5-4765-BE17-5FAE3AED231D}" presName="sibTrans" presStyleCnt="0"/>
      <dgm:spPr/>
    </dgm:pt>
    <dgm:pt modelId="{A402B4EE-30A3-4461-A39D-95B433977789}" type="pres">
      <dgm:prSet presAssocID="{A95B5184-D73A-4FF2-8FE9-36733DF7A4FD}" presName="node" presStyleLbl="node1" presStyleIdx="4" presStyleCnt="9">
        <dgm:presLayoutVars>
          <dgm:bulletEnabled val="1"/>
        </dgm:presLayoutVars>
      </dgm:prSet>
      <dgm:spPr/>
    </dgm:pt>
    <dgm:pt modelId="{2D3DF7A6-7417-4883-B536-A15FCC178187}" type="pres">
      <dgm:prSet presAssocID="{DF6266CB-F7B9-4938-81C4-F89842C728D3}" presName="sibTrans" presStyleCnt="0"/>
      <dgm:spPr/>
    </dgm:pt>
    <dgm:pt modelId="{ACA33AE5-EC5E-4091-8745-D37AE63E9CCF}" type="pres">
      <dgm:prSet presAssocID="{2E692346-6235-4662-ADB9-B94BC2F9E50C}" presName="node" presStyleLbl="node1" presStyleIdx="5" presStyleCnt="9">
        <dgm:presLayoutVars>
          <dgm:bulletEnabled val="1"/>
        </dgm:presLayoutVars>
      </dgm:prSet>
      <dgm:spPr/>
    </dgm:pt>
    <dgm:pt modelId="{EBDC54C0-26F1-4F66-854C-C80AB7B0A26B}" type="pres">
      <dgm:prSet presAssocID="{7E916C42-0913-495F-85A0-DA6C9A112CF7}" presName="sibTrans" presStyleCnt="0"/>
      <dgm:spPr/>
    </dgm:pt>
    <dgm:pt modelId="{E25D133C-20D7-4A98-BAC7-6533EBB5377E}" type="pres">
      <dgm:prSet presAssocID="{203E98B3-932A-4F78-97B9-97F51F72D01C}" presName="node" presStyleLbl="node1" presStyleIdx="6" presStyleCnt="9">
        <dgm:presLayoutVars>
          <dgm:bulletEnabled val="1"/>
        </dgm:presLayoutVars>
      </dgm:prSet>
      <dgm:spPr/>
    </dgm:pt>
    <dgm:pt modelId="{8DCB9EE0-229C-4768-89DA-3497F126823F}" type="pres">
      <dgm:prSet presAssocID="{12D57FE2-D840-44E0-A2CF-5D0E55CB8D2B}" presName="sibTrans" presStyleCnt="0"/>
      <dgm:spPr/>
    </dgm:pt>
    <dgm:pt modelId="{6D936C43-1889-45D9-A602-629E3D6142E0}" type="pres">
      <dgm:prSet presAssocID="{28C095BC-3E1D-4AFD-8BAC-9D183F95EAEF}" presName="node" presStyleLbl="node1" presStyleIdx="7" presStyleCnt="9">
        <dgm:presLayoutVars>
          <dgm:bulletEnabled val="1"/>
        </dgm:presLayoutVars>
      </dgm:prSet>
      <dgm:spPr/>
    </dgm:pt>
    <dgm:pt modelId="{7D0C1A5A-D9FC-435C-AB5E-920546076F25}" type="pres">
      <dgm:prSet presAssocID="{178175A0-6F96-4CFB-AC49-6496B7167771}" presName="sibTrans" presStyleCnt="0"/>
      <dgm:spPr/>
    </dgm:pt>
    <dgm:pt modelId="{0EDEF811-8114-4A4B-8F80-6193E9BA8D49}" type="pres">
      <dgm:prSet presAssocID="{4FFD0109-E541-4102-9A78-0CEC0166AEB4}" presName="node" presStyleLbl="node1" presStyleIdx="8" presStyleCnt="9">
        <dgm:presLayoutVars>
          <dgm:bulletEnabled val="1"/>
        </dgm:presLayoutVars>
      </dgm:prSet>
      <dgm:spPr/>
    </dgm:pt>
  </dgm:ptLst>
  <dgm:cxnLst>
    <dgm:cxn modelId="{78668F03-6B9E-4A1A-B75C-F5DBA36CBA31}" type="presOf" srcId="{2E692346-6235-4662-ADB9-B94BC2F9E50C}" destId="{ACA33AE5-EC5E-4091-8745-D37AE63E9CCF}" srcOrd="0" destOrd="0" presId="urn:microsoft.com/office/officeart/2005/8/layout/default"/>
    <dgm:cxn modelId="{DDFE1608-411D-4EC7-B293-884D917AC4A8}" type="presOf" srcId="{D6B18E5D-C2D7-4376-8A33-83CF294AF196}" destId="{3C5BD19C-DDA1-40D3-A344-C00E05DC1A81}" srcOrd="0" destOrd="0" presId="urn:microsoft.com/office/officeart/2005/8/layout/default"/>
    <dgm:cxn modelId="{3D7B570A-0E49-4F66-A52D-1962ED7524F5}" srcId="{894E82F4-0C19-40F5-8888-FD58E2957AFC}" destId="{204E0465-7550-43EA-9AD8-03CB045ACB27}" srcOrd="3" destOrd="0" parTransId="{E217B974-7EB7-41BE-B468-463274C4F651}" sibTransId="{98C48122-8BE5-4765-BE17-5FAE3AED231D}"/>
    <dgm:cxn modelId="{C067E528-E6C7-402C-B0CF-B81EF2755CD9}" type="presOf" srcId="{4FFD0109-E541-4102-9A78-0CEC0166AEB4}" destId="{0EDEF811-8114-4A4B-8F80-6193E9BA8D49}" srcOrd="0" destOrd="0" presId="urn:microsoft.com/office/officeart/2005/8/layout/default"/>
    <dgm:cxn modelId="{9B512740-24BB-4CF9-B0A4-AB5476546DF5}" srcId="{894E82F4-0C19-40F5-8888-FD58E2957AFC}" destId="{A95B5184-D73A-4FF2-8FE9-36733DF7A4FD}" srcOrd="4" destOrd="0" parTransId="{C9450053-2B03-42C8-AE8F-DDDFBB500AA9}" sibTransId="{DF6266CB-F7B9-4938-81C4-F89842C728D3}"/>
    <dgm:cxn modelId="{128C7344-4158-4D40-9CC1-50D6E4D4306E}" type="presOf" srcId="{894E82F4-0C19-40F5-8888-FD58E2957AFC}" destId="{31617A69-8A7A-4C91-B24A-F245EFB57459}" srcOrd="0" destOrd="0" presId="urn:microsoft.com/office/officeart/2005/8/layout/default"/>
    <dgm:cxn modelId="{2DC02A4A-0CF9-48BC-94C4-182E491E53B5}" srcId="{894E82F4-0C19-40F5-8888-FD58E2957AFC}" destId="{FEB5138F-33A0-487F-90CA-C2A8B62A3E6C}" srcOrd="1" destOrd="0" parTransId="{801187CD-B9AA-4857-807F-A34B9DC179D3}" sibTransId="{E5983CA3-5547-46D9-9B10-A14B751F9A10}"/>
    <dgm:cxn modelId="{672FF84A-D255-4A3A-822E-896A10293630}" srcId="{894E82F4-0C19-40F5-8888-FD58E2957AFC}" destId="{09E532CE-4657-41E9-9069-B9762224656F}" srcOrd="2" destOrd="0" parTransId="{F77A2BCA-DE3D-4489-BAB7-A799E61B70C1}" sibTransId="{B36205FB-97F3-4AEB-AFCE-904CBEDFEFA7}"/>
    <dgm:cxn modelId="{B62D266C-0D23-48DA-9AA8-0224115F5271}" srcId="{894E82F4-0C19-40F5-8888-FD58E2957AFC}" destId="{4FFD0109-E541-4102-9A78-0CEC0166AEB4}" srcOrd="8" destOrd="0" parTransId="{C24C903F-C0E1-4415-BABF-961ADB008025}" sibTransId="{DC4B9E2F-98B2-4F76-9680-AA8E331F4E22}"/>
    <dgm:cxn modelId="{B9D88374-6229-4FFA-8E4A-499F209CB4E0}" srcId="{894E82F4-0C19-40F5-8888-FD58E2957AFC}" destId="{28C095BC-3E1D-4AFD-8BAC-9D183F95EAEF}" srcOrd="7" destOrd="0" parTransId="{64C6A68A-D63D-4AD9-9998-0E727ED9D7D5}" sibTransId="{178175A0-6F96-4CFB-AC49-6496B7167771}"/>
    <dgm:cxn modelId="{B7C2DD7C-2CA3-44C2-9E64-8C3C8F50FFD5}" srcId="{894E82F4-0C19-40F5-8888-FD58E2957AFC}" destId="{203E98B3-932A-4F78-97B9-97F51F72D01C}" srcOrd="6" destOrd="0" parTransId="{1F4CC4DB-B437-4C4D-BBB3-9D3EF1016632}" sibTransId="{12D57FE2-D840-44E0-A2CF-5D0E55CB8D2B}"/>
    <dgm:cxn modelId="{CC9BFF7E-17A7-41EC-9173-9DBD0797C49F}" srcId="{894E82F4-0C19-40F5-8888-FD58E2957AFC}" destId="{2E692346-6235-4662-ADB9-B94BC2F9E50C}" srcOrd="5" destOrd="0" parTransId="{6FDA2C0D-3460-4108-9462-7F284F798B57}" sibTransId="{7E916C42-0913-495F-85A0-DA6C9A112CF7}"/>
    <dgm:cxn modelId="{7C739FA7-9C8E-465B-A85C-90DA8AA98688}" type="presOf" srcId="{09E532CE-4657-41E9-9069-B9762224656F}" destId="{0575D259-42C5-40D5-993D-C8DC3B36EF06}" srcOrd="0" destOrd="0" presId="urn:microsoft.com/office/officeart/2005/8/layout/default"/>
    <dgm:cxn modelId="{4BA416A8-9122-4ED1-A8E4-C6C4E5409AC2}" type="presOf" srcId="{FEB5138F-33A0-487F-90CA-C2A8B62A3E6C}" destId="{FF308C6C-CA72-447E-85C5-A9A7B7A2BF18}" srcOrd="0" destOrd="0" presId="urn:microsoft.com/office/officeart/2005/8/layout/default"/>
    <dgm:cxn modelId="{FFA939B9-E4E6-4AEF-94DD-E76EBC9DC5BA}" type="presOf" srcId="{A95B5184-D73A-4FF2-8FE9-36733DF7A4FD}" destId="{A402B4EE-30A3-4461-A39D-95B433977789}" srcOrd="0" destOrd="0" presId="urn:microsoft.com/office/officeart/2005/8/layout/default"/>
    <dgm:cxn modelId="{29CA03C1-DFA6-432D-A1CC-E6E71667906E}" srcId="{894E82F4-0C19-40F5-8888-FD58E2957AFC}" destId="{D6B18E5D-C2D7-4376-8A33-83CF294AF196}" srcOrd="0" destOrd="0" parTransId="{CA4A4F09-06BB-4EA1-88F6-82B96EC8FB15}" sibTransId="{F17A3D97-E7BE-4968-A61F-AFD8431FC3A3}"/>
    <dgm:cxn modelId="{C3D99AC6-4905-445F-95A5-A967D4F5A1D4}" type="presOf" srcId="{204E0465-7550-43EA-9AD8-03CB045ACB27}" destId="{E673A126-54DC-463B-84AD-A53E5694744A}" srcOrd="0" destOrd="0" presId="urn:microsoft.com/office/officeart/2005/8/layout/default"/>
    <dgm:cxn modelId="{7473F4CA-BBC6-4A48-8439-A1E30C778CB9}" type="presOf" srcId="{203E98B3-932A-4F78-97B9-97F51F72D01C}" destId="{E25D133C-20D7-4A98-BAC7-6533EBB5377E}" srcOrd="0" destOrd="0" presId="urn:microsoft.com/office/officeart/2005/8/layout/default"/>
    <dgm:cxn modelId="{3B918EEC-1EB1-466D-82A3-91B38950D7E4}" type="presOf" srcId="{28C095BC-3E1D-4AFD-8BAC-9D183F95EAEF}" destId="{6D936C43-1889-45D9-A602-629E3D6142E0}" srcOrd="0" destOrd="0" presId="urn:microsoft.com/office/officeart/2005/8/layout/default"/>
    <dgm:cxn modelId="{05532504-A71E-47EE-8E50-0DD8480B9690}" type="presParOf" srcId="{31617A69-8A7A-4C91-B24A-F245EFB57459}" destId="{3C5BD19C-DDA1-40D3-A344-C00E05DC1A81}" srcOrd="0" destOrd="0" presId="urn:microsoft.com/office/officeart/2005/8/layout/default"/>
    <dgm:cxn modelId="{C0FACBD5-EBCF-4EF6-AC71-A4F8623E3AB4}" type="presParOf" srcId="{31617A69-8A7A-4C91-B24A-F245EFB57459}" destId="{BB846046-292B-4B09-B972-AEA046F382B5}" srcOrd="1" destOrd="0" presId="urn:microsoft.com/office/officeart/2005/8/layout/default"/>
    <dgm:cxn modelId="{EA87A07B-79EF-41A4-A532-69539BDD691F}" type="presParOf" srcId="{31617A69-8A7A-4C91-B24A-F245EFB57459}" destId="{FF308C6C-CA72-447E-85C5-A9A7B7A2BF18}" srcOrd="2" destOrd="0" presId="urn:microsoft.com/office/officeart/2005/8/layout/default"/>
    <dgm:cxn modelId="{CF0C0A64-6456-40ED-9C1C-7E78B37A7847}" type="presParOf" srcId="{31617A69-8A7A-4C91-B24A-F245EFB57459}" destId="{E3B248B7-4071-42E6-B2E4-0987DA3F0813}" srcOrd="3" destOrd="0" presId="urn:microsoft.com/office/officeart/2005/8/layout/default"/>
    <dgm:cxn modelId="{3CBD9DF6-0F25-41B1-B9CB-90E0D8998595}" type="presParOf" srcId="{31617A69-8A7A-4C91-B24A-F245EFB57459}" destId="{0575D259-42C5-40D5-993D-C8DC3B36EF06}" srcOrd="4" destOrd="0" presId="urn:microsoft.com/office/officeart/2005/8/layout/default"/>
    <dgm:cxn modelId="{E5F88060-1F58-4BD5-8BE8-F93FAD44E81E}" type="presParOf" srcId="{31617A69-8A7A-4C91-B24A-F245EFB57459}" destId="{83F4B03E-8AD7-4E71-8AD2-066148177F6B}" srcOrd="5" destOrd="0" presId="urn:microsoft.com/office/officeart/2005/8/layout/default"/>
    <dgm:cxn modelId="{3E8F5AEF-95E2-420C-BF09-4D856F04514F}" type="presParOf" srcId="{31617A69-8A7A-4C91-B24A-F245EFB57459}" destId="{E673A126-54DC-463B-84AD-A53E5694744A}" srcOrd="6" destOrd="0" presId="urn:microsoft.com/office/officeart/2005/8/layout/default"/>
    <dgm:cxn modelId="{76EC392A-1BA1-472E-A526-A9E71871B9D5}" type="presParOf" srcId="{31617A69-8A7A-4C91-B24A-F245EFB57459}" destId="{DE3D1E23-5548-45B1-B7DC-B84F2B8E305D}" srcOrd="7" destOrd="0" presId="urn:microsoft.com/office/officeart/2005/8/layout/default"/>
    <dgm:cxn modelId="{4A4C475D-75BC-4F38-A072-4829E5C013E5}" type="presParOf" srcId="{31617A69-8A7A-4C91-B24A-F245EFB57459}" destId="{A402B4EE-30A3-4461-A39D-95B433977789}" srcOrd="8" destOrd="0" presId="urn:microsoft.com/office/officeart/2005/8/layout/default"/>
    <dgm:cxn modelId="{8965D59F-E558-4696-93C0-3CA97A8C9A7B}" type="presParOf" srcId="{31617A69-8A7A-4C91-B24A-F245EFB57459}" destId="{2D3DF7A6-7417-4883-B536-A15FCC178187}" srcOrd="9" destOrd="0" presId="urn:microsoft.com/office/officeart/2005/8/layout/default"/>
    <dgm:cxn modelId="{58DF3287-2DBC-453A-A425-1294C37CE6E4}" type="presParOf" srcId="{31617A69-8A7A-4C91-B24A-F245EFB57459}" destId="{ACA33AE5-EC5E-4091-8745-D37AE63E9CCF}" srcOrd="10" destOrd="0" presId="urn:microsoft.com/office/officeart/2005/8/layout/default"/>
    <dgm:cxn modelId="{645E26D8-4DA0-4A5E-AC5B-DF8D899906DF}" type="presParOf" srcId="{31617A69-8A7A-4C91-B24A-F245EFB57459}" destId="{EBDC54C0-26F1-4F66-854C-C80AB7B0A26B}" srcOrd="11" destOrd="0" presId="urn:microsoft.com/office/officeart/2005/8/layout/default"/>
    <dgm:cxn modelId="{9380C402-DC98-42BF-B21B-59E0303B6E45}" type="presParOf" srcId="{31617A69-8A7A-4C91-B24A-F245EFB57459}" destId="{E25D133C-20D7-4A98-BAC7-6533EBB5377E}" srcOrd="12" destOrd="0" presId="urn:microsoft.com/office/officeart/2005/8/layout/default"/>
    <dgm:cxn modelId="{7CE446C2-5654-4B7F-8FAA-040FE4F0A290}" type="presParOf" srcId="{31617A69-8A7A-4C91-B24A-F245EFB57459}" destId="{8DCB9EE0-229C-4768-89DA-3497F126823F}" srcOrd="13" destOrd="0" presId="urn:microsoft.com/office/officeart/2005/8/layout/default"/>
    <dgm:cxn modelId="{66A60EA1-3C30-4ED0-9220-5C655C944670}" type="presParOf" srcId="{31617A69-8A7A-4C91-B24A-F245EFB57459}" destId="{6D936C43-1889-45D9-A602-629E3D6142E0}" srcOrd="14" destOrd="0" presId="urn:microsoft.com/office/officeart/2005/8/layout/default"/>
    <dgm:cxn modelId="{C8789003-F6ED-43A8-8944-3F5AA6791D8B}" type="presParOf" srcId="{31617A69-8A7A-4C91-B24A-F245EFB57459}" destId="{7D0C1A5A-D9FC-435C-AB5E-920546076F25}" srcOrd="15" destOrd="0" presId="urn:microsoft.com/office/officeart/2005/8/layout/default"/>
    <dgm:cxn modelId="{6EB85F8E-E79B-493A-9B86-243B6BA4C7D7}" type="presParOf" srcId="{31617A69-8A7A-4C91-B24A-F245EFB57459}" destId="{0EDEF811-8114-4A4B-8F80-6193E9BA8D4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E82F4-0C19-40F5-8888-FD58E2957AF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B18E5D-C2D7-4376-8A33-83CF294AF19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তুষ্ট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4A4F09-06BB-4EA1-88F6-82B96EC8FB15}" type="parTrans" cxnId="{29CA03C1-DFA6-432D-A1CC-E6E71667906E}">
      <dgm:prSet/>
      <dgm:spPr/>
      <dgm:t>
        <a:bodyPr/>
        <a:lstStyle/>
        <a:p>
          <a:endParaRPr lang="en-US"/>
        </a:p>
      </dgm:t>
    </dgm:pt>
    <dgm:pt modelId="{F17A3D97-E7BE-4968-A61F-AFD8431FC3A3}" type="sibTrans" cxnId="{29CA03C1-DFA6-432D-A1CC-E6E71667906E}">
      <dgm:prSet/>
      <dgm:spPr/>
      <dgm:t>
        <a:bodyPr/>
        <a:lstStyle/>
        <a:p>
          <a:endParaRPr lang="en-US"/>
        </a:p>
      </dgm:t>
    </dgm:pt>
    <dgm:pt modelId="{FEB5138F-33A0-487F-90CA-C2A8B62A3E6C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BD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187CD-B9AA-4857-807F-A34B9DC179D3}" type="parTrans" cxnId="{2DC02A4A-0CF9-48BC-94C4-182E491E53B5}">
      <dgm:prSet/>
      <dgm:spPr/>
      <dgm:t>
        <a:bodyPr/>
        <a:lstStyle/>
        <a:p>
          <a:endParaRPr lang="en-US"/>
        </a:p>
      </dgm:t>
    </dgm:pt>
    <dgm:pt modelId="{E5983CA3-5547-46D9-9B10-A14B751F9A10}" type="sibTrans" cxnId="{2DC02A4A-0CF9-48BC-94C4-182E491E53B5}">
      <dgm:prSet/>
      <dgm:spPr/>
      <dgm:t>
        <a:bodyPr/>
        <a:lstStyle/>
        <a:p>
          <a:endParaRPr lang="en-US"/>
        </a:p>
      </dgm:t>
    </dgm:pt>
    <dgm:pt modelId="{A95B5184-D73A-4FF2-8FE9-36733DF7A4FD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BD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50053-2B03-42C8-AE8F-DDDFBB500AA9}" type="parTrans" cxnId="{9B512740-24BB-4CF9-B0A4-AB5476546DF5}">
      <dgm:prSet/>
      <dgm:spPr/>
      <dgm:t>
        <a:bodyPr/>
        <a:lstStyle/>
        <a:p>
          <a:endParaRPr lang="en-US"/>
        </a:p>
      </dgm:t>
    </dgm:pt>
    <dgm:pt modelId="{DF6266CB-F7B9-4938-81C4-F89842C728D3}" type="sibTrans" cxnId="{9B512740-24BB-4CF9-B0A4-AB5476546DF5}">
      <dgm:prSet/>
      <dgm:spPr/>
      <dgm:t>
        <a:bodyPr/>
        <a:lstStyle/>
        <a:p>
          <a:endParaRPr lang="en-US"/>
        </a:p>
      </dgm:t>
    </dgm:pt>
    <dgm:pt modelId="{2E692346-6235-4662-ADB9-B94BC2F9E50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সিংহাসন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DA2C0D-3460-4108-9462-7F284F798B57}" type="parTrans" cxnId="{CC9BFF7E-17A7-41EC-9173-9DBD0797C49F}">
      <dgm:prSet/>
      <dgm:spPr/>
      <dgm:t>
        <a:bodyPr/>
        <a:lstStyle/>
        <a:p>
          <a:endParaRPr lang="en-US"/>
        </a:p>
      </dgm:t>
    </dgm:pt>
    <dgm:pt modelId="{7E916C42-0913-495F-85A0-DA6C9A112CF7}" type="sibTrans" cxnId="{CC9BFF7E-17A7-41EC-9173-9DBD0797C49F}">
      <dgm:prSet/>
      <dgm:spPr/>
      <dgm:t>
        <a:bodyPr/>
        <a:lstStyle/>
        <a:p>
          <a:endParaRPr lang="en-US"/>
        </a:p>
      </dgm:t>
    </dgm:pt>
    <dgm:pt modelId="{203E98B3-932A-4F78-97B9-97F51F72D01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করি-শুণ্ড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4CC4DB-B437-4C4D-BBB3-9D3EF1016632}" type="parTrans" cxnId="{B7C2DD7C-2CA3-44C2-9E64-8C3C8F50FFD5}">
      <dgm:prSet/>
      <dgm:spPr/>
      <dgm:t>
        <a:bodyPr/>
        <a:lstStyle/>
        <a:p>
          <a:endParaRPr lang="en-US"/>
        </a:p>
      </dgm:t>
    </dgm:pt>
    <dgm:pt modelId="{12D57FE2-D840-44E0-A2CF-5D0E55CB8D2B}" type="sibTrans" cxnId="{B7C2DD7C-2CA3-44C2-9E64-8C3C8F50FFD5}">
      <dgm:prSet/>
      <dgm:spPr/>
      <dgm:t>
        <a:bodyPr/>
        <a:lstStyle/>
        <a:p>
          <a:endParaRPr lang="en-US"/>
        </a:p>
      </dgm:t>
    </dgm:pt>
    <dgm:pt modelId="{204E0465-7550-43EA-9AD8-03CB045ACB27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মসনদ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7B974-7EB7-41BE-B468-463274C4F651}" type="parTrans" cxnId="{3D7B570A-0E49-4F66-A52D-1962ED7524F5}">
      <dgm:prSet/>
      <dgm:spPr/>
      <dgm:t>
        <a:bodyPr/>
        <a:lstStyle/>
        <a:p>
          <a:endParaRPr lang="en-US"/>
        </a:p>
      </dgm:t>
    </dgm:pt>
    <dgm:pt modelId="{98C48122-8BE5-4765-BE17-5FAE3AED231D}" type="sibTrans" cxnId="{3D7B570A-0E49-4F66-A52D-1962ED7524F5}">
      <dgm:prSet/>
      <dgm:spPr/>
      <dgm:t>
        <a:bodyPr/>
        <a:lstStyle/>
        <a:p>
          <a:endParaRPr lang="en-US"/>
        </a:p>
      </dgm:t>
    </dgm:pt>
    <dgm:pt modelId="{09E532CE-4657-41E9-9069-B9762224656F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তৃপ্ত, খুশি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7A2BCA-DE3D-4489-BAB7-A799E61B70C1}" type="parTrans" cxnId="{672FF84A-D255-4A3A-822E-896A10293630}">
      <dgm:prSet/>
      <dgm:spPr/>
      <dgm:t>
        <a:bodyPr/>
        <a:lstStyle/>
        <a:p>
          <a:endParaRPr lang="en-US"/>
        </a:p>
      </dgm:t>
    </dgm:pt>
    <dgm:pt modelId="{B36205FB-97F3-4AEB-AFCE-904CBEDFEFA7}" type="sibTrans" cxnId="{672FF84A-D255-4A3A-822E-896A10293630}">
      <dgm:prSet/>
      <dgm:spPr/>
      <dgm:t>
        <a:bodyPr/>
        <a:lstStyle/>
        <a:p>
          <a:endParaRPr lang="en-US"/>
        </a:p>
      </dgm:t>
    </dgm:pt>
    <dgm:pt modelId="{28C095BC-3E1D-4AFD-8BAC-9D183F95EAEF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6A68A-D63D-4AD9-9998-0E727ED9D7D5}" type="parTrans" cxnId="{B9D88374-6229-4FFA-8E4A-499F209CB4E0}">
      <dgm:prSet/>
      <dgm:spPr/>
      <dgm:t>
        <a:bodyPr/>
        <a:lstStyle/>
        <a:p>
          <a:endParaRPr lang="en-US"/>
        </a:p>
      </dgm:t>
    </dgm:pt>
    <dgm:pt modelId="{178175A0-6F96-4CFB-AC49-6496B7167771}" type="sibTrans" cxnId="{B9D88374-6229-4FFA-8E4A-499F209CB4E0}">
      <dgm:prSet/>
      <dgm:spPr/>
      <dgm:t>
        <a:bodyPr/>
        <a:lstStyle/>
        <a:p>
          <a:endParaRPr lang="en-US"/>
        </a:p>
      </dgm:t>
    </dgm:pt>
    <dgm:pt modelId="{4FFD0109-E541-4102-9A78-0CEC0166AEB4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হাতির শুঁড়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4B9E2F-98B2-4F76-9680-AA8E331F4E22}" type="sibTrans" cxnId="{B62D266C-0D23-48DA-9AA8-0224115F5271}">
      <dgm:prSet/>
      <dgm:spPr/>
      <dgm:t>
        <a:bodyPr/>
        <a:lstStyle/>
        <a:p>
          <a:endParaRPr lang="en-US"/>
        </a:p>
      </dgm:t>
    </dgm:pt>
    <dgm:pt modelId="{C24C903F-C0E1-4415-BABF-961ADB008025}" type="parTrans" cxnId="{B62D266C-0D23-48DA-9AA8-0224115F5271}">
      <dgm:prSet/>
      <dgm:spPr/>
      <dgm:t>
        <a:bodyPr/>
        <a:lstStyle/>
        <a:p>
          <a:endParaRPr lang="en-US"/>
        </a:p>
      </dgm:t>
    </dgm:pt>
    <dgm:pt modelId="{31617A69-8A7A-4C91-B24A-F245EFB57459}" type="pres">
      <dgm:prSet presAssocID="{894E82F4-0C19-40F5-8888-FD58E2957AFC}" presName="diagram" presStyleCnt="0">
        <dgm:presLayoutVars>
          <dgm:dir/>
          <dgm:resizeHandles val="exact"/>
        </dgm:presLayoutVars>
      </dgm:prSet>
      <dgm:spPr/>
    </dgm:pt>
    <dgm:pt modelId="{3C5BD19C-DDA1-40D3-A344-C00E05DC1A81}" type="pres">
      <dgm:prSet presAssocID="{D6B18E5D-C2D7-4376-8A33-83CF294AF196}" presName="node" presStyleLbl="node1" presStyleIdx="0" presStyleCnt="9">
        <dgm:presLayoutVars>
          <dgm:bulletEnabled val="1"/>
        </dgm:presLayoutVars>
      </dgm:prSet>
      <dgm:spPr/>
    </dgm:pt>
    <dgm:pt modelId="{BB846046-292B-4B09-B972-AEA046F382B5}" type="pres">
      <dgm:prSet presAssocID="{F17A3D97-E7BE-4968-A61F-AFD8431FC3A3}" presName="sibTrans" presStyleCnt="0"/>
      <dgm:spPr/>
    </dgm:pt>
    <dgm:pt modelId="{FF308C6C-CA72-447E-85C5-A9A7B7A2BF18}" type="pres">
      <dgm:prSet presAssocID="{FEB5138F-33A0-487F-90CA-C2A8B62A3E6C}" presName="node" presStyleLbl="node1" presStyleIdx="1" presStyleCnt="9">
        <dgm:presLayoutVars>
          <dgm:bulletEnabled val="1"/>
        </dgm:presLayoutVars>
      </dgm:prSet>
      <dgm:spPr/>
    </dgm:pt>
    <dgm:pt modelId="{E3B248B7-4071-42E6-B2E4-0987DA3F0813}" type="pres">
      <dgm:prSet presAssocID="{E5983CA3-5547-46D9-9B10-A14B751F9A10}" presName="sibTrans" presStyleCnt="0"/>
      <dgm:spPr/>
    </dgm:pt>
    <dgm:pt modelId="{0575D259-42C5-40D5-993D-C8DC3B36EF06}" type="pres">
      <dgm:prSet presAssocID="{09E532CE-4657-41E9-9069-B9762224656F}" presName="node" presStyleLbl="node1" presStyleIdx="2" presStyleCnt="9">
        <dgm:presLayoutVars>
          <dgm:bulletEnabled val="1"/>
        </dgm:presLayoutVars>
      </dgm:prSet>
      <dgm:spPr/>
    </dgm:pt>
    <dgm:pt modelId="{83F4B03E-8AD7-4E71-8AD2-066148177F6B}" type="pres">
      <dgm:prSet presAssocID="{B36205FB-97F3-4AEB-AFCE-904CBEDFEFA7}" presName="sibTrans" presStyleCnt="0"/>
      <dgm:spPr/>
    </dgm:pt>
    <dgm:pt modelId="{E673A126-54DC-463B-84AD-A53E5694744A}" type="pres">
      <dgm:prSet presAssocID="{204E0465-7550-43EA-9AD8-03CB045ACB27}" presName="node" presStyleLbl="node1" presStyleIdx="3" presStyleCnt="9">
        <dgm:presLayoutVars>
          <dgm:bulletEnabled val="1"/>
        </dgm:presLayoutVars>
      </dgm:prSet>
      <dgm:spPr/>
    </dgm:pt>
    <dgm:pt modelId="{DE3D1E23-5548-45B1-B7DC-B84F2B8E305D}" type="pres">
      <dgm:prSet presAssocID="{98C48122-8BE5-4765-BE17-5FAE3AED231D}" presName="sibTrans" presStyleCnt="0"/>
      <dgm:spPr/>
    </dgm:pt>
    <dgm:pt modelId="{A402B4EE-30A3-4461-A39D-95B433977789}" type="pres">
      <dgm:prSet presAssocID="{A95B5184-D73A-4FF2-8FE9-36733DF7A4FD}" presName="node" presStyleLbl="node1" presStyleIdx="4" presStyleCnt="9">
        <dgm:presLayoutVars>
          <dgm:bulletEnabled val="1"/>
        </dgm:presLayoutVars>
      </dgm:prSet>
      <dgm:spPr/>
    </dgm:pt>
    <dgm:pt modelId="{2D3DF7A6-7417-4883-B536-A15FCC178187}" type="pres">
      <dgm:prSet presAssocID="{DF6266CB-F7B9-4938-81C4-F89842C728D3}" presName="sibTrans" presStyleCnt="0"/>
      <dgm:spPr/>
    </dgm:pt>
    <dgm:pt modelId="{ACA33AE5-EC5E-4091-8745-D37AE63E9CCF}" type="pres">
      <dgm:prSet presAssocID="{2E692346-6235-4662-ADB9-B94BC2F9E50C}" presName="node" presStyleLbl="node1" presStyleIdx="5" presStyleCnt="9">
        <dgm:presLayoutVars>
          <dgm:bulletEnabled val="1"/>
        </dgm:presLayoutVars>
      </dgm:prSet>
      <dgm:spPr/>
    </dgm:pt>
    <dgm:pt modelId="{EBDC54C0-26F1-4F66-854C-C80AB7B0A26B}" type="pres">
      <dgm:prSet presAssocID="{7E916C42-0913-495F-85A0-DA6C9A112CF7}" presName="sibTrans" presStyleCnt="0"/>
      <dgm:spPr/>
    </dgm:pt>
    <dgm:pt modelId="{E25D133C-20D7-4A98-BAC7-6533EBB5377E}" type="pres">
      <dgm:prSet presAssocID="{203E98B3-932A-4F78-97B9-97F51F72D01C}" presName="node" presStyleLbl="node1" presStyleIdx="6" presStyleCnt="9">
        <dgm:presLayoutVars>
          <dgm:bulletEnabled val="1"/>
        </dgm:presLayoutVars>
      </dgm:prSet>
      <dgm:spPr/>
    </dgm:pt>
    <dgm:pt modelId="{8DCB9EE0-229C-4768-89DA-3497F126823F}" type="pres">
      <dgm:prSet presAssocID="{12D57FE2-D840-44E0-A2CF-5D0E55CB8D2B}" presName="sibTrans" presStyleCnt="0"/>
      <dgm:spPr/>
    </dgm:pt>
    <dgm:pt modelId="{6D936C43-1889-45D9-A602-629E3D6142E0}" type="pres">
      <dgm:prSet presAssocID="{28C095BC-3E1D-4AFD-8BAC-9D183F95EAEF}" presName="node" presStyleLbl="node1" presStyleIdx="7" presStyleCnt="9">
        <dgm:presLayoutVars>
          <dgm:bulletEnabled val="1"/>
        </dgm:presLayoutVars>
      </dgm:prSet>
      <dgm:spPr/>
    </dgm:pt>
    <dgm:pt modelId="{7D0C1A5A-D9FC-435C-AB5E-920546076F25}" type="pres">
      <dgm:prSet presAssocID="{178175A0-6F96-4CFB-AC49-6496B7167771}" presName="sibTrans" presStyleCnt="0"/>
      <dgm:spPr/>
    </dgm:pt>
    <dgm:pt modelId="{0EDEF811-8114-4A4B-8F80-6193E9BA8D49}" type="pres">
      <dgm:prSet presAssocID="{4FFD0109-E541-4102-9A78-0CEC0166AEB4}" presName="node" presStyleLbl="node1" presStyleIdx="8" presStyleCnt="9">
        <dgm:presLayoutVars>
          <dgm:bulletEnabled val="1"/>
        </dgm:presLayoutVars>
      </dgm:prSet>
      <dgm:spPr/>
    </dgm:pt>
  </dgm:ptLst>
  <dgm:cxnLst>
    <dgm:cxn modelId="{78668F03-6B9E-4A1A-B75C-F5DBA36CBA31}" type="presOf" srcId="{2E692346-6235-4662-ADB9-B94BC2F9E50C}" destId="{ACA33AE5-EC5E-4091-8745-D37AE63E9CCF}" srcOrd="0" destOrd="0" presId="urn:microsoft.com/office/officeart/2005/8/layout/default"/>
    <dgm:cxn modelId="{DDFE1608-411D-4EC7-B293-884D917AC4A8}" type="presOf" srcId="{D6B18E5D-C2D7-4376-8A33-83CF294AF196}" destId="{3C5BD19C-DDA1-40D3-A344-C00E05DC1A81}" srcOrd="0" destOrd="0" presId="urn:microsoft.com/office/officeart/2005/8/layout/default"/>
    <dgm:cxn modelId="{3D7B570A-0E49-4F66-A52D-1962ED7524F5}" srcId="{894E82F4-0C19-40F5-8888-FD58E2957AFC}" destId="{204E0465-7550-43EA-9AD8-03CB045ACB27}" srcOrd="3" destOrd="0" parTransId="{E217B974-7EB7-41BE-B468-463274C4F651}" sibTransId="{98C48122-8BE5-4765-BE17-5FAE3AED231D}"/>
    <dgm:cxn modelId="{C067E528-E6C7-402C-B0CF-B81EF2755CD9}" type="presOf" srcId="{4FFD0109-E541-4102-9A78-0CEC0166AEB4}" destId="{0EDEF811-8114-4A4B-8F80-6193E9BA8D49}" srcOrd="0" destOrd="0" presId="urn:microsoft.com/office/officeart/2005/8/layout/default"/>
    <dgm:cxn modelId="{9B512740-24BB-4CF9-B0A4-AB5476546DF5}" srcId="{894E82F4-0C19-40F5-8888-FD58E2957AFC}" destId="{A95B5184-D73A-4FF2-8FE9-36733DF7A4FD}" srcOrd="4" destOrd="0" parTransId="{C9450053-2B03-42C8-AE8F-DDDFBB500AA9}" sibTransId="{DF6266CB-F7B9-4938-81C4-F89842C728D3}"/>
    <dgm:cxn modelId="{128C7344-4158-4D40-9CC1-50D6E4D4306E}" type="presOf" srcId="{894E82F4-0C19-40F5-8888-FD58E2957AFC}" destId="{31617A69-8A7A-4C91-B24A-F245EFB57459}" srcOrd="0" destOrd="0" presId="urn:microsoft.com/office/officeart/2005/8/layout/default"/>
    <dgm:cxn modelId="{2DC02A4A-0CF9-48BC-94C4-182E491E53B5}" srcId="{894E82F4-0C19-40F5-8888-FD58E2957AFC}" destId="{FEB5138F-33A0-487F-90CA-C2A8B62A3E6C}" srcOrd="1" destOrd="0" parTransId="{801187CD-B9AA-4857-807F-A34B9DC179D3}" sibTransId="{E5983CA3-5547-46D9-9B10-A14B751F9A10}"/>
    <dgm:cxn modelId="{672FF84A-D255-4A3A-822E-896A10293630}" srcId="{894E82F4-0C19-40F5-8888-FD58E2957AFC}" destId="{09E532CE-4657-41E9-9069-B9762224656F}" srcOrd="2" destOrd="0" parTransId="{F77A2BCA-DE3D-4489-BAB7-A799E61B70C1}" sibTransId="{B36205FB-97F3-4AEB-AFCE-904CBEDFEFA7}"/>
    <dgm:cxn modelId="{B62D266C-0D23-48DA-9AA8-0224115F5271}" srcId="{894E82F4-0C19-40F5-8888-FD58E2957AFC}" destId="{4FFD0109-E541-4102-9A78-0CEC0166AEB4}" srcOrd="8" destOrd="0" parTransId="{C24C903F-C0E1-4415-BABF-961ADB008025}" sibTransId="{DC4B9E2F-98B2-4F76-9680-AA8E331F4E22}"/>
    <dgm:cxn modelId="{B9D88374-6229-4FFA-8E4A-499F209CB4E0}" srcId="{894E82F4-0C19-40F5-8888-FD58E2957AFC}" destId="{28C095BC-3E1D-4AFD-8BAC-9D183F95EAEF}" srcOrd="7" destOrd="0" parTransId="{64C6A68A-D63D-4AD9-9998-0E727ED9D7D5}" sibTransId="{178175A0-6F96-4CFB-AC49-6496B7167771}"/>
    <dgm:cxn modelId="{B7C2DD7C-2CA3-44C2-9E64-8C3C8F50FFD5}" srcId="{894E82F4-0C19-40F5-8888-FD58E2957AFC}" destId="{203E98B3-932A-4F78-97B9-97F51F72D01C}" srcOrd="6" destOrd="0" parTransId="{1F4CC4DB-B437-4C4D-BBB3-9D3EF1016632}" sibTransId="{12D57FE2-D840-44E0-A2CF-5D0E55CB8D2B}"/>
    <dgm:cxn modelId="{CC9BFF7E-17A7-41EC-9173-9DBD0797C49F}" srcId="{894E82F4-0C19-40F5-8888-FD58E2957AFC}" destId="{2E692346-6235-4662-ADB9-B94BC2F9E50C}" srcOrd="5" destOrd="0" parTransId="{6FDA2C0D-3460-4108-9462-7F284F798B57}" sibTransId="{7E916C42-0913-495F-85A0-DA6C9A112CF7}"/>
    <dgm:cxn modelId="{7C739FA7-9C8E-465B-A85C-90DA8AA98688}" type="presOf" srcId="{09E532CE-4657-41E9-9069-B9762224656F}" destId="{0575D259-42C5-40D5-993D-C8DC3B36EF06}" srcOrd="0" destOrd="0" presId="urn:microsoft.com/office/officeart/2005/8/layout/default"/>
    <dgm:cxn modelId="{4BA416A8-9122-4ED1-A8E4-C6C4E5409AC2}" type="presOf" srcId="{FEB5138F-33A0-487F-90CA-C2A8B62A3E6C}" destId="{FF308C6C-CA72-447E-85C5-A9A7B7A2BF18}" srcOrd="0" destOrd="0" presId="urn:microsoft.com/office/officeart/2005/8/layout/default"/>
    <dgm:cxn modelId="{FFA939B9-E4E6-4AEF-94DD-E76EBC9DC5BA}" type="presOf" srcId="{A95B5184-D73A-4FF2-8FE9-36733DF7A4FD}" destId="{A402B4EE-30A3-4461-A39D-95B433977789}" srcOrd="0" destOrd="0" presId="urn:microsoft.com/office/officeart/2005/8/layout/default"/>
    <dgm:cxn modelId="{29CA03C1-DFA6-432D-A1CC-E6E71667906E}" srcId="{894E82F4-0C19-40F5-8888-FD58E2957AFC}" destId="{D6B18E5D-C2D7-4376-8A33-83CF294AF196}" srcOrd="0" destOrd="0" parTransId="{CA4A4F09-06BB-4EA1-88F6-82B96EC8FB15}" sibTransId="{F17A3D97-E7BE-4968-A61F-AFD8431FC3A3}"/>
    <dgm:cxn modelId="{C3D99AC6-4905-445F-95A5-A967D4F5A1D4}" type="presOf" srcId="{204E0465-7550-43EA-9AD8-03CB045ACB27}" destId="{E673A126-54DC-463B-84AD-A53E5694744A}" srcOrd="0" destOrd="0" presId="urn:microsoft.com/office/officeart/2005/8/layout/default"/>
    <dgm:cxn modelId="{7473F4CA-BBC6-4A48-8439-A1E30C778CB9}" type="presOf" srcId="{203E98B3-932A-4F78-97B9-97F51F72D01C}" destId="{E25D133C-20D7-4A98-BAC7-6533EBB5377E}" srcOrd="0" destOrd="0" presId="urn:microsoft.com/office/officeart/2005/8/layout/default"/>
    <dgm:cxn modelId="{3B918EEC-1EB1-466D-82A3-91B38950D7E4}" type="presOf" srcId="{28C095BC-3E1D-4AFD-8BAC-9D183F95EAEF}" destId="{6D936C43-1889-45D9-A602-629E3D6142E0}" srcOrd="0" destOrd="0" presId="urn:microsoft.com/office/officeart/2005/8/layout/default"/>
    <dgm:cxn modelId="{05532504-A71E-47EE-8E50-0DD8480B9690}" type="presParOf" srcId="{31617A69-8A7A-4C91-B24A-F245EFB57459}" destId="{3C5BD19C-DDA1-40D3-A344-C00E05DC1A81}" srcOrd="0" destOrd="0" presId="urn:microsoft.com/office/officeart/2005/8/layout/default"/>
    <dgm:cxn modelId="{C0FACBD5-EBCF-4EF6-AC71-A4F8623E3AB4}" type="presParOf" srcId="{31617A69-8A7A-4C91-B24A-F245EFB57459}" destId="{BB846046-292B-4B09-B972-AEA046F382B5}" srcOrd="1" destOrd="0" presId="urn:microsoft.com/office/officeart/2005/8/layout/default"/>
    <dgm:cxn modelId="{EA87A07B-79EF-41A4-A532-69539BDD691F}" type="presParOf" srcId="{31617A69-8A7A-4C91-B24A-F245EFB57459}" destId="{FF308C6C-CA72-447E-85C5-A9A7B7A2BF18}" srcOrd="2" destOrd="0" presId="urn:microsoft.com/office/officeart/2005/8/layout/default"/>
    <dgm:cxn modelId="{CF0C0A64-6456-40ED-9C1C-7E78B37A7847}" type="presParOf" srcId="{31617A69-8A7A-4C91-B24A-F245EFB57459}" destId="{E3B248B7-4071-42E6-B2E4-0987DA3F0813}" srcOrd="3" destOrd="0" presId="urn:microsoft.com/office/officeart/2005/8/layout/default"/>
    <dgm:cxn modelId="{3CBD9DF6-0F25-41B1-B9CB-90E0D8998595}" type="presParOf" srcId="{31617A69-8A7A-4C91-B24A-F245EFB57459}" destId="{0575D259-42C5-40D5-993D-C8DC3B36EF06}" srcOrd="4" destOrd="0" presId="urn:microsoft.com/office/officeart/2005/8/layout/default"/>
    <dgm:cxn modelId="{E5F88060-1F58-4BD5-8BE8-F93FAD44E81E}" type="presParOf" srcId="{31617A69-8A7A-4C91-B24A-F245EFB57459}" destId="{83F4B03E-8AD7-4E71-8AD2-066148177F6B}" srcOrd="5" destOrd="0" presId="urn:microsoft.com/office/officeart/2005/8/layout/default"/>
    <dgm:cxn modelId="{3E8F5AEF-95E2-420C-BF09-4D856F04514F}" type="presParOf" srcId="{31617A69-8A7A-4C91-B24A-F245EFB57459}" destId="{E673A126-54DC-463B-84AD-A53E5694744A}" srcOrd="6" destOrd="0" presId="urn:microsoft.com/office/officeart/2005/8/layout/default"/>
    <dgm:cxn modelId="{76EC392A-1BA1-472E-A526-A9E71871B9D5}" type="presParOf" srcId="{31617A69-8A7A-4C91-B24A-F245EFB57459}" destId="{DE3D1E23-5548-45B1-B7DC-B84F2B8E305D}" srcOrd="7" destOrd="0" presId="urn:microsoft.com/office/officeart/2005/8/layout/default"/>
    <dgm:cxn modelId="{4A4C475D-75BC-4F38-A072-4829E5C013E5}" type="presParOf" srcId="{31617A69-8A7A-4C91-B24A-F245EFB57459}" destId="{A402B4EE-30A3-4461-A39D-95B433977789}" srcOrd="8" destOrd="0" presId="urn:microsoft.com/office/officeart/2005/8/layout/default"/>
    <dgm:cxn modelId="{8965D59F-E558-4696-93C0-3CA97A8C9A7B}" type="presParOf" srcId="{31617A69-8A7A-4C91-B24A-F245EFB57459}" destId="{2D3DF7A6-7417-4883-B536-A15FCC178187}" srcOrd="9" destOrd="0" presId="urn:microsoft.com/office/officeart/2005/8/layout/default"/>
    <dgm:cxn modelId="{58DF3287-2DBC-453A-A425-1294C37CE6E4}" type="presParOf" srcId="{31617A69-8A7A-4C91-B24A-F245EFB57459}" destId="{ACA33AE5-EC5E-4091-8745-D37AE63E9CCF}" srcOrd="10" destOrd="0" presId="urn:microsoft.com/office/officeart/2005/8/layout/default"/>
    <dgm:cxn modelId="{645E26D8-4DA0-4A5E-AC5B-DF8D899906DF}" type="presParOf" srcId="{31617A69-8A7A-4C91-B24A-F245EFB57459}" destId="{EBDC54C0-26F1-4F66-854C-C80AB7B0A26B}" srcOrd="11" destOrd="0" presId="urn:microsoft.com/office/officeart/2005/8/layout/default"/>
    <dgm:cxn modelId="{9380C402-DC98-42BF-B21B-59E0303B6E45}" type="presParOf" srcId="{31617A69-8A7A-4C91-B24A-F245EFB57459}" destId="{E25D133C-20D7-4A98-BAC7-6533EBB5377E}" srcOrd="12" destOrd="0" presId="urn:microsoft.com/office/officeart/2005/8/layout/default"/>
    <dgm:cxn modelId="{7CE446C2-5654-4B7F-8FAA-040FE4F0A290}" type="presParOf" srcId="{31617A69-8A7A-4C91-B24A-F245EFB57459}" destId="{8DCB9EE0-229C-4768-89DA-3497F126823F}" srcOrd="13" destOrd="0" presId="urn:microsoft.com/office/officeart/2005/8/layout/default"/>
    <dgm:cxn modelId="{66A60EA1-3C30-4ED0-9220-5C655C944670}" type="presParOf" srcId="{31617A69-8A7A-4C91-B24A-F245EFB57459}" destId="{6D936C43-1889-45D9-A602-629E3D6142E0}" srcOrd="14" destOrd="0" presId="urn:microsoft.com/office/officeart/2005/8/layout/default"/>
    <dgm:cxn modelId="{C8789003-F6ED-43A8-8944-3F5AA6791D8B}" type="presParOf" srcId="{31617A69-8A7A-4C91-B24A-F245EFB57459}" destId="{7D0C1A5A-D9FC-435C-AB5E-920546076F25}" srcOrd="15" destOrd="0" presId="urn:microsoft.com/office/officeart/2005/8/layout/default"/>
    <dgm:cxn modelId="{6EB85F8E-E79B-493A-9B86-243B6BA4C7D7}" type="presParOf" srcId="{31617A69-8A7A-4C91-B24A-F245EFB57459}" destId="{0EDEF811-8114-4A4B-8F80-6193E9BA8D4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BD19C-DDA1-40D3-A344-C00E05DC1A81}">
      <dsp:nvSpPr>
        <dsp:cNvPr id="0" name=""/>
        <dsp:cNvSpPr/>
      </dsp:nvSpPr>
      <dsp:spPr>
        <a:xfrm>
          <a:off x="612735" y="3132"/>
          <a:ext cx="3169132" cy="19014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হত</a:t>
          </a: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12735" y="3132"/>
        <a:ext cx="3169132" cy="1901479"/>
      </dsp:txXfrm>
    </dsp:sp>
    <dsp:sp modelId="{FF308C6C-CA72-447E-85C5-A9A7B7A2BF18}">
      <dsp:nvSpPr>
        <dsp:cNvPr id="0" name=""/>
        <dsp:cNvSpPr/>
      </dsp:nvSpPr>
      <dsp:spPr>
        <a:xfrm>
          <a:off x="4098781" y="3132"/>
          <a:ext cx="3169132" cy="190147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781" y="3132"/>
        <a:ext cx="3169132" cy="1901479"/>
      </dsp:txXfrm>
    </dsp:sp>
    <dsp:sp modelId="{0575D259-42C5-40D5-993D-C8DC3B36EF06}">
      <dsp:nvSpPr>
        <dsp:cNvPr id="0" name=""/>
        <dsp:cNvSpPr/>
      </dsp:nvSpPr>
      <dsp:spPr>
        <a:xfrm>
          <a:off x="7584826" y="3132"/>
          <a:ext cx="3169132" cy="1901479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নিহত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4826" y="3132"/>
        <a:ext cx="3169132" cy="1901479"/>
      </dsp:txXfrm>
    </dsp:sp>
    <dsp:sp modelId="{E673A126-54DC-463B-84AD-A53E5694744A}">
      <dsp:nvSpPr>
        <dsp:cNvPr id="0" name=""/>
        <dsp:cNvSpPr/>
      </dsp:nvSpPr>
      <dsp:spPr>
        <a:xfrm>
          <a:off x="612735" y="2266057"/>
          <a:ext cx="3169132" cy="1901479"/>
        </a:xfrm>
        <a:prstGeom prst="rect">
          <a:avLst/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শাহিগদি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735" y="2266057"/>
        <a:ext cx="3169132" cy="1901479"/>
      </dsp:txXfrm>
    </dsp:sp>
    <dsp:sp modelId="{A402B4EE-30A3-4461-A39D-95B433977789}">
      <dsp:nvSpPr>
        <dsp:cNvPr id="0" name=""/>
        <dsp:cNvSpPr/>
      </dsp:nvSpPr>
      <dsp:spPr>
        <a:xfrm>
          <a:off x="4098781" y="2221524"/>
          <a:ext cx="3169132" cy="1901479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781" y="2221524"/>
        <a:ext cx="3169132" cy="1901479"/>
      </dsp:txXfrm>
    </dsp:sp>
    <dsp:sp modelId="{ACA33AE5-EC5E-4091-8745-D37AE63E9CCF}">
      <dsp:nvSpPr>
        <dsp:cNvPr id="0" name=""/>
        <dsp:cNvSpPr/>
      </dsp:nvSpPr>
      <dsp:spPr>
        <a:xfrm>
          <a:off x="7584826" y="2221524"/>
          <a:ext cx="3169132" cy="1901479"/>
        </a:xfrm>
        <a:prstGeom prst="rect">
          <a:avLst/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সিংহাসন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4826" y="2221524"/>
        <a:ext cx="3169132" cy="1901479"/>
      </dsp:txXfrm>
    </dsp:sp>
    <dsp:sp modelId="{E25D133C-20D7-4A98-BAC7-6533EBB5377E}">
      <dsp:nvSpPr>
        <dsp:cNvPr id="0" name=""/>
        <dsp:cNvSpPr/>
      </dsp:nvSpPr>
      <dsp:spPr>
        <a:xfrm>
          <a:off x="612735" y="4439917"/>
          <a:ext cx="3169132" cy="1901479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জিনিতে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735" y="4439917"/>
        <a:ext cx="3169132" cy="1901479"/>
      </dsp:txXfrm>
    </dsp:sp>
    <dsp:sp modelId="{6D936C43-1889-45D9-A602-629E3D6142E0}">
      <dsp:nvSpPr>
        <dsp:cNvPr id="0" name=""/>
        <dsp:cNvSpPr/>
      </dsp:nvSpPr>
      <dsp:spPr>
        <a:xfrm>
          <a:off x="4098781" y="4439917"/>
          <a:ext cx="3169132" cy="1901479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781" y="4439917"/>
        <a:ext cx="3169132" cy="1901479"/>
      </dsp:txXfrm>
    </dsp:sp>
    <dsp:sp modelId="{0EDEF811-8114-4A4B-8F80-6193E9BA8D49}">
      <dsp:nvSpPr>
        <dsp:cNvPr id="0" name=""/>
        <dsp:cNvSpPr/>
      </dsp:nvSpPr>
      <dsp:spPr>
        <a:xfrm>
          <a:off x="7584826" y="4439917"/>
          <a:ext cx="3169132" cy="190147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জয় করতে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4826" y="4439917"/>
        <a:ext cx="3169132" cy="1901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BD19C-DDA1-40D3-A344-C00E05DC1A81}">
      <dsp:nvSpPr>
        <dsp:cNvPr id="0" name=""/>
        <dsp:cNvSpPr/>
      </dsp:nvSpPr>
      <dsp:spPr>
        <a:xfrm>
          <a:off x="514415" y="2349"/>
          <a:ext cx="3226186" cy="193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প্রান্তর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415" y="2349"/>
        <a:ext cx="3226186" cy="1935711"/>
      </dsp:txXfrm>
    </dsp:sp>
    <dsp:sp modelId="{FF308C6C-CA72-447E-85C5-A9A7B7A2BF18}">
      <dsp:nvSpPr>
        <dsp:cNvPr id="0" name=""/>
        <dsp:cNvSpPr/>
      </dsp:nvSpPr>
      <dsp:spPr>
        <a:xfrm>
          <a:off x="4063220" y="2349"/>
          <a:ext cx="3226186" cy="1935711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3220" y="2349"/>
        <a:ext cx="3226186" cy="1935711"/>
      </dsp:txXfrm>
    </dsp:sp>
    <dsp:sp modelId="{0575D259-42C5-40D5-993D-C8DC3B36EF06}">
      <dsp:nvSpPr>
        <dsp:cNvPr id="0" name=""/>
        <dsp:cNvSpPr/>
      </dsp:nvSpPr>
      <dsp:spPr>
        <a:xfrm>
          <a:off x="7612025" y="2349"/>
          <a:ext cx="3226186" cy="1935711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kern="1200" dirty="0">
              <a:latin typeface="NikoshBAN" panose="02000000000000000000" pitchFamily="2" charset="0"/>
              <a:cs typeface="NikoshBAN" panose="02000000000000000000" pitchFamily="2" charset="0"/>
            </a:rPr>
            <a:t>বিস্তৃত মাঠ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2025" y="2349"/>
        <a:ext cx="3226186" cy="1935711"/>
      </dsp:txXfrm>
    </dsp:sp>
    <dsp:sp modelId="{E673A126-54DC-463B-84AD-A53E5694744A}">
      <dsp:nvSpPr>
        <dsp:cNvPr id="0" name=""/>
        <dsp:cNvSpPr/>
      </dsp:nvSpPr>
      <dsp:spPr>
        <a:xfrm>
          <a:off x="514415" y="2260679"/>
          <a:ext cx="3226186" cy="1935711"/>
        </a:xfrm>
        <a:prstGeom prst="rect">
          <a:avLst/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kern="1200" dirty="0">
              <a:latin typeface="NikoshBAN" panose="02000000000000000000" pitchFamily="2" charset="0"/>
              <a:cs typeface="NikoshBAN" panose="02000000000000000000" pitchFamily="2" charset="0"/>
            </a:rPr>
            <a:t>করতল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415" y="2260679"/>
        <a:ext cx="3226186" cy="1935711"/>
      </dsp:txXfrm>
    </dsp:sp>
    <dsp:sp modelId="{A402B4EE-30A3-4461-A39D-95B433977789}">
      <dsp:nvSpPr>
        <dsp:cNvPr id="0" name=""/>
        <dsp:cNvSpPr/>
      </dsp:nvSpPr>
      <dsp:spPr>
        <a:xfrm>
          <a:off x="4063220" y="2260679"/>
          <a:ext cx="3226186" cy="1935711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3220" y="2260679"/>
        <a:ext cx="3226186" cy="1935711"/>
      </dsp:txXfrm>
    </dsp:sp>
    <dsp:sp modelId="{ACA33AE5-EC5E-4091-8745-D37AE63E9CCF}">
      <dsp:nvSpPr>
        <dsp:cNvPr id="0" name=""/>
        <dsp:cNvSpPr/>
      </dsp:nvSpPr>
      <dsp:spPr>
        <a:xfrm>
          <a:off x="7612025" y="2260679"/>
          <a:ext cx="3226186" cy="1935711"/>
        </a:xfrm>
        <a:prstGeom prst="rect">
          <a:avLst/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kern="1200" dirty="0">
              <a:latin typeface="NikoshBAN" panose="02000000000000000000" pitchFamily="2" charset="0"/>
              <a:cs typeface="NikoshBAN" panose="02000000000000000000" pitchFamily="2" charset="0"/>
            </a:rPr>
            <a:t>হাতের তালু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2025" y="2260679"/>
        <a:ext cx="3226186" cy="1935711"/>
      </dsp:txXfrm>
    </dsp:sp>
    <dsp:sp modelId="{E25D133C-20D7-4A98-BAC7-6533EBB5377E}">
      <dsp:nvSpPr>
        <dsp:cNvPr id="0" name=""/>
        <dsp:cNvSpPr/>
      </dsp:nvSpPr>
      <dsp:spPr>
        <a:xfrm>
          <a:off x="514415" y="4519010"/>
          <a:ext cx="3226186" cy="1935711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প্রতিরোধ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415" y="4519010"/>
        <a:ext cx="3226186" cy="1935711"/>
      </dsp:txXfrm>
    </dsp:sp>
    <dsp:sp modelId="{6D936C43-1889-45D9-A602-629E3D6142E0}">
      <dsp:nvSpPr>
        <dsp:cNvPr id="0" name=""/>
        <dsp:cNvSpPr/>
      </dsp:nvSpPr>
      <dsp:spPr>
        <a:xfrm>
          <a:off x="4063220" y="4519010"/>
          <a:ext cx="3226186" cy="1935711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3220" y="4519010"/>
        <a:ext cx="3226186" cy="1935711"/>
      </dsp:txXfrm>
    </dsp:sp>
    <dsp:sp modelId="{0EDEF811-8114-4A4B-8F80-6193E9BA8D49}">
      <dsp:nvSpPr>
        <dsp:cNvPr id="0" name=""/>
        <dsp:cNvSpPr/>
      </dsp:nvSpPr>
      <dsp:spPr>
        <a:xfrm>
          <a:off x="7612025" y="4519010"/>
          <a:ext cx="3226186" cy="193571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200" kern="1200" dirty="0">
              <a:latin typeface="NikoshBAN" panose="02000000000000000000" pitchFamily="2" charset="0"/>
              <a:cs typeface="NikoshBAN" panose="02000000000000000000" pitchFamily="2" charset="0"/>
            </a:rPr>
            <a:t>বাধা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2025" y="4519010"/>
        <a:ext cx="3226186" cy="1935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BD19C-DDA1-40D3-A344-C00E05DC1A81}">
      <dsp:nvSpPr>
        <dsp:cNvPr id="0" name=""/>
        <dsp:cNvSpPr/>
      </dsp:nvSpPr>
      <dsp:spPr>
        <a:xfrm>
          <a:off x="466475" y="1401"/>
          <a:ext cx="3163829" cy="18982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তুষ্ট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475" y="1401"/>
        <a:ext cx="3163829" cy="1898297"/>
      </dsp:txXfrm>
    </dsp:sp>
    <dsp:sp modelId="{FF308C6C-CA72-447E-85C5-A9A7B7A2BF18}">
      <dsp:nvSpPr>
        <dsp:cNvPr id="0" name=""/>
        <dsp:cNvSpPr/>
      </dsp:nvSpPr>
      <dsp:spPr>
        <a:xfrm>
          <a:off x="3946688" y="1401"/>
          <a:ext cx="3163829" cy="1898297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6688" y="1401"/>
        <a:ext cx="3163829" cy="1898297"/>
      </dsp:txXfrm>
    </dsp:sp>
    <dsp:sp modelId="{0575D259-42C5-40D5-993D-C8DC3B36EF06}">
      <dsp:nvSpPr>
        <dsp:cNvPr id="0" name=""/>
        <dsp:cNvSpPr/>
      </dsp:nvSpPr>
      <dsp:spPr>
        <a:xfrm>
          <a:off x="7426900" y="1401"/>
          <a:ext cx="3163829" cy="1898297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তৃপ্ত, খুশি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6900" y="1401"/>
        <a:ext cx="3163829" cy="1898297"/>
      </dsp:txXfrm>
    </dsp:sp>
    <dsp:sp modelId="{E673A126-54DC-463B-84AD-A53E5694744A}">
      <dsp:nvSpPr>
        <dsp:cNvPr id="0" name=""/>
        <dsp:cNvSpPr/>
      </dsp:nvSpPr>
      <dsp:spPr>
        <a:xfrm>
          <a:off x="466475" y="2216082"/>
          <a:ext cx="3163829" cy="1898297"/>
        </a:xfrm>
        <a:prstGeom prst="rect">
          <a:avLst/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মসনদ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475" y="2216082"/>
        <a:ext cx="3163829" cy="1898297"/>
      </dsp:txXfrm>
    </dsp:sp>
    <dsp:sp modelId="{A402B4EE-30A3-4461-A39D-95B433977789}">
      <dsp:nvSpPr>
        <dsp:cNvPr id="0" name=""/>
        <dsp:cNvSpPr/>
      </dsp:nvSpPr>
      <dsp:spPr>
        <a:xfrm>
          <a:off x="3946688" y="2216082"/>
          <a:ext cx="3163829" cy="1898297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6688" y="2216082"/>
        <a:ext cx="3163829" cy="1898297"/>
      </dsp:txXfrm>
    </dsp:sp>
    <dsp:sp modelId="{ACA33AE5-EC5E-4091-8745-D37AE63E9CCF}">
      <dsp:nvSpPr>
        <dsp:cNvPr id="0" name=""/>
        <dsp:cNvSpPr/>
      </dsp:nvSpPr>
      <dsp:spPr>
        <a:xfrm>
          <a:off x="7426900" y="2216082"/>
          <a:ext cx="3163829" cy="1898297"/>
        </a:xfrm>
        <a:prstGeom prst="rect">
          <a:avLst/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সিংহাসন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6900" y="2216082"/>
        <a:ext cx="3163829" cy="1898297"/>
      </dsp:txXfrm>
    </dsp:sp>
    <dsp:sp modelId="{E25D133C-20D7-4A98-BAC7-6533EBB5377E}">
      <dsp:nvSpPr>
        <dsp:cNvPr id="0" name=""/>
        <dsp:cNvSpPr/>
      </dsp:nvSpPr>
      <dsp:spPr>
        <a:xfrm>
          <a:off x="466475" y="4430762"/>
          <a:ext cx="3163829" cy="1898297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করি-শুণ্ড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475" y="4430762"/>
        <a:ext cx="3163829" cy="1898297"/>
      </dsp:txXfrm>
    </dsp:sp>
    <dsp:sp modelId="{6D936C43-1889-45D9-A602-629E3D6142E0}">
      <dsp:nvSpPr>
        <dsp:cNvPr id="0" name=""/>
        <dsp:cNvSpPr/>
      </dsp:nvSpPr>
      <dsp:spPr>
        <a:xfrm>
          <a:off x="3946688" y="4430762"/>
          <a:ext cx="3163829" cy="1898297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6688" y="4430762"/>
        <a:ext cx="3163829" cy="1898297"/>
      </dsp:txXfrm>
    </dsp:sp>
    <dsp:sp modelId="{0EDEF811-8114-4A4B-8F80-6193E9BA8D49}">
      <dsp:nvSpPr>
        <dsp:cNvPr id="0" name=""/>
        <dsp:cNvSpPr/>
      </dsp:nvSpPr>
      <dsp:spPr>
        <a:xfrm>
          <a:off x="7426900" y="4430762"/>
          <a:ext cx="3163829" cy="189829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হাতির শুঁড়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6900" y="4430762"/>
        <a:ext cx="3163829" cy="1898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2AA5-901C-44B7-BD74-5CDCDAA9C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9A734-6AC6-4E8B-A911-3388A7182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8CD42-B591-4B5D-99F3-32052EA2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FBF15-8352-4CD4-9952-2D19A81F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118E5-9CD4-4F20-8C29-80105563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084A-5339-4842-B4C9-7BAE29D5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48176-A379-4833-9A71-763E36079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8EA4-2588-4ABE-B7C6-F4B87B5A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FC026-138B-46BD-B19E-D86DE26E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CABEB-160B-4A5B-96DB-51EDD151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60619-6FFE-4F88-A335-E1B2E7D37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CED01-5FF6-4A18-A3E1-9A7CE85F7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1903E-2AE1-485F-AD31-DDAD7904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12B05-6903-44C3-A68F-A756844D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A9FD-8E36-4033-B07E-88203A0C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5B1C-3E52-450D-8499-06F9C0DF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B5821-7AD8-4F01-8663-5A4232B0E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0FBA1-CCFE-4DF0-B059-92E52DC5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F6DF-B9B7-42C9-9DA2-04E1762B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C311-B7F9-4714-97E3-AA98660A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C043-D3D7-46D6-8F3F-10A27503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3E3BE-07FD-4786-AB50-4B678FF9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E36C-ED7E-4D1F-9894-28C3866E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63045-1456-43A9-B6AA-8FE76967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D0185-2828-45ED-89BC-DED6D158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DCB6-7450-4C8C-9D64-75FF657D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6306-AAA8-467D-A7D4-0400A8ECA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FA3E5-0DE8-4334-8523-FDBCB2D7E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90120-504D-4690-963F-9B4502B9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4582-3A49-4B34-995F-B09F1C08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6C7D4-52EA-4738-9299-49BC2907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3D1F-46AC-4F37-9460-06E83A52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1F268-6FAE-4618-BBF0-A7DDD99E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F261D-B9F7-4694-90A7-66806A8C1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CF373-7C33-47A8-BA27-39473CD54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8AE9B-99A9-4069-9159-384A8777A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3067A-451F-4A3F-A362-FD8FFAE4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F6ECF-5827-42D8-A39A-7FC9810E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98B76-64C8-4F4B-8C44-213F5FEB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31FC-A6F3-4F45-9465-CF267100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1F6-2E2F-44F9-A0DE-4944FB0D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1D9DB-2063-4358-AC65-5F1386D8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A192F-8F8D-41A3-9619-D96CAE59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F2BDE-D6D7-4980-932E-07893F46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075D0-5E74-475E-A5C1-5BE9CC21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70573-0603-422A-ACBD-116CE257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7E28-071D-4D6F-A6F5-BD2812DD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751B-1E01-40BE-9117-00E5F060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8BEDE-77FB-49B3-AB02-FAAD0192A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2C8EA-A851-49B3-A292-0927D987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AC023-1430-4AE6-8619-DDD4696F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6CF8C-1211-4788-BA1A-417A414D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A75F-0E4B-4D16-9902-591EDEA6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C2799-51CF-4D86-A130-C49FEC9B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EC78E-9A41-411F-B868-9E8F96A0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AF09F-96CA-4AFA-B1B1-516A80DA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282EC-5964-4030-94B3-DE7B1432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31D94-8EB1-478B-8F69-1E2F7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60289-DE57-4069-B17E-7BC9AFC6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B4364-B081-4FDB-8F64-0EDA200FB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D785A-C941-42E2-B25A-0AA38DEC7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70BB-D140-4A5B-9F00-15A7152AE4D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CB86-3BB3-44B4-8B67-51FBB88AF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92653-D16D-48C4-B9E5-B96C87ECA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F298-205B-4E88-9483-5E8B4E78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A2012-E866-46BD-98D5-BC7D66B19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1" y="143314"/>
            <a:ext cx="7047915" cy="61871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3BDC79-E6DF-4208-8893-359F1ED4207A}"/>
              </a:ext>
            </a:extLst>
          </p:cNvPr>
          <p:cNvSpPr/>
          <p:nvPr/>
        </p:nvSpPr>
        <p:spPr>
          <a:xfrm>
            <a:off x="4434327" y="2967335"/>
            <a:ext cx="332334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018F2-6B2F-4D90-8808-F10246FBD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6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97B6F-E54C-4132-87A5-B499B1DEF8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9915" y="1230922"/>
            <a:ext cx="11064239" cy="5352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FDD57-2E0C-42E1-A295-D542E8E2F4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02524" y="0"/>
            <a:ext cx="2813538" cy="9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5C0E0-9839-4237-9AF3-246BF54C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D79DB-1F98-4141-833A-EC21CFD17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0"/>
            <a:ext cx="6199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07C4A-8CEE-48EC-9304-F5D4A97A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58" y="70339"/>
            <a:ext cx="4797084" cy="4867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D5884-EBE7-45EA-AC15-B9A1D56309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0226" y="5283931"/>
            <a:ext cx="6208496" cy="6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079C4-60FC-42F0-A254-EA4B38FC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24800"/>
          <a:stretch/>
        </p:blipFill>
        <p:spPr>
          <a:xfrm>
            <a:off x="2695079" y="247698"/>
            <a:ext cx="6801842" cy="695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62AC0-4FC8-4C24-8697-43360F84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6809" t="954" r="39967" b="25643"/>
          <a:stretch/>
        </p:blipFill>
        <p:spPr>
          <a:xfrm>
            <a:off x="0" y="1134954"/>
            <a:ext cx="11577711" cy="54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6D422-413A-41B3-B520-9FF702BD7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3" y="0"/>
            <a:ext cx="6611814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52BBFC-3AE6-4F6D-BB2D-A40AB2860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6809" t="73791" r="39967" b="-1587"/>
          <a:stretch/>
        </p:blipFill>
        <p:spPr>
          <a:xfrm>
            <a:off x="351693" y="4220308"/>
            <a:ext cx="11129108" cy="2325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5C38F-17AB-47C2-B924-AE6B15D15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7" y="104094"/>
            <a:ext cx="5190978" cy="41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FBFAF-6E91-4C2E-B818-E4523585162F}"/>
              </a:ext>
            </a:extLst>
          </p:cNvPr>
          <p:cNvSpPr txBox="1"/>
          <p:nvPr/>
        </p:nvSpPr>
        <p:spPr>
          <a:xfrm>
            <a:off x="1786597" y="2658794"/>
            <a:ext cx="8328074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কৃতঘ্ন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477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25038-9B96-49E0-ABC5-E5E9B1C45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15" y="3249637"/>
            <a:ext cx="7647865" cy="22104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298205-2946-4939-8724-8B74A3BD835C}"/>
              </a:ext>
            </a:extLst>
          </p:cNvPr>
          <p:cNvSpPr/>
          <p:nvPr/>
        </p:nvSpPr>
        <p:spPr>
          <a:xfrm>
            <a:off x="4843427" y="2109206"/>
            <a:ext cx="191430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E7E67-F798-4491-B652-BE24298ED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34" y="0"/>
            <a:ext cx="7301131" cy="5092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046F65-AB5A-4D22-B542-B9C428004AB2}"/>
              </a:ext>
            </a:extLst>
          </p:cNvPr>
          <p:cNvSpPr txBox="1"/>
          <p:nvPr/>
        </p:nvSpPr>
        <p:spPr>
          <a:xfrm>
            <a:off x="4445391" y="5444197"/>
            <a:ext cx="406556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1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91F3D-06A4-410A-B9C0-2371F4EC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0" y="2764228"/>
            <a:ext cx="4886325" cy="2905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E897C-8CAD-4881-83F7-9D86F369B850}"/>
              </a:ext>
            </a:extLst>
          </p:cNvPr>
          <p:cNvSpPr txBox="1"/>
          <p:nvPr/>
        </p:nvSpPr>
        <p:spPr>
          <a:xfrm>
            <a:off x="4009292" y="1313544"/>
            <a:ext cx="5015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বাবুরের মহত্ত্ব </a:t>
            </a: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কালিদাস রায় 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653A9-9C08-4DD5-B4DB-48FE6A717CFB}"/>
              </a:ext>
            </a:extLst>
          </p:cNvPr>
          <p:cNvSpPr/>
          <p:nvPr/>
        </p:nvSpPr>
        <p:spPr>
          <a:xfrm>
            <a:off x="308210" y="2967335"/>
            <a:ext cx="11575605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কবি পরিচিতি লিখতে পারবে</a:t>
            </a:r>
          </a:p>
          <a:p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নতুন নতুন শব্দের অর্থ লিখতে পারবে </a:t>
            </a:r>
          </a:p>
          <a:p>
            <a:r>
              <a:rPr lang="bn-BD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ইব্রাহিম লোদী কে ছিলেন তা বর্ণনা করতে পারবে। 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2E70B-3697-41DF-86CC-AC1311EB4782}"/>
              </a:ext>
            </a:extLst>
          </p:cNvPr>
          <p:cNvSpPr/>
          <p:nvPr/>
        </p:nvSpPr>
        <p:spPr>
          <a:xfrm>
            <a:off x="4669141" y="487465"/>
            <a:ext cx="229101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59A7D-5C04-4242-9EBD-54E33C82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3" y="1110474"/>
            <a:ext cx="4079629" cy="35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97B6F-E54C-4132-87A5-B499B1DEF8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5415" y="1529234"/>
            <a:ext cx="10466363" cy="5096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FDD57-2E0C-42E1-A295-D542E8E2F4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04715" y="232117"/>
            <a:ext cx="2813538" cy="9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1F98E1-422B-416C-B65E-112822E50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837282"/>
              </p:ext>
            </p:extLst>
          </p:nvPr>
        </p:nvGraphicFramePr>
        <p:xfrm>
          <a:off x="337625" y="196948"/>
          <a:ext cx="11366695" cy="634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3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BD19C-DDA1-40D3-A344-C00E05DC1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C5BD19C-DDA1-40D3-A344-C00E05DC1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8C6C-CA72-447E-85C5-A9A7B7A2B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F308C6C-CA72-447E-85C5-A9A7B7A2B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5D259-42C5-40D5-993D-C8DC3B36E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575D259-42C5-40D5-993D-C8DC3B36E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3A126-54DC-463B-84AD-A53E5694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E673A126-54DC-463B-84AD-A53E56947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2B4EE-30A3-4461-A39D-95B43397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402B4EE-30A3-4461-A39D-95B433977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A33AE5-EC5E-4091-8745-D37AE63E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CA33AE5-EC5E-4091-8745-D37AE63E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D133C-20D7-4A98-BAC7-6533EBB53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E25D133C-20D7-4A98-BAC7-6533EBB53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36C43-1889-45D9-A602-629E3D614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6D936C43-1889-45D9-A602-629E3D614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DEF811-8114-4A4B-8F80-6193E9BA8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EDEF811-8114-4A4B-8F80-6193E9BA8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1F98E1-422B-416C-B65E-112822E50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774882"/>
              </p:ext>
            </p:extLst>
          </p:nvPr>
        </p:nvGraphicFramePr>
        <p:xfrm>
          <a:off x="351692" y="126609"/>
          <a:ext cx="11352628" cy="645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5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BD19C-DDA1-40D3-A344-C00E05DC1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C5BD19C-DDA1-40D3-A344-C00E05DC1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8C6C-CA72-447E-85C5-A9A7B7A2B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F308C6C-CA72-447E-85C5-A9A7B7A2B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5D259-42C5-40D5-993D-C8DC3B36E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575D259-42C5-40D5-993D-C8DC3B36E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3A126-54DC-463B-84AD-A53E5694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673A126-54DC-463B-84AD-A53E56947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2B4EE-30A3-4461-A39D-95B43397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402B4EE-30A3-4461-A39D-95B433977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A33AE5-EC5E-4091-8745-D37AE63E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CA33AE5-EC5E-4091-8745-D37AE63E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D133C-20D7-4A98-BAC7-6533EBB53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25D133C-20D7-4A98-BAC7-6533EBB53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36C43-1889-45D9-A602-629E3D614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D936C43-1889-45D9-A602-629E3D614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DEF811-8114-4A4B-8F80-6193E9BA8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EDEF811-8114-4A4B-8F80-6193E9BA8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1F98E1-422B-416C-B65E-112822E50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455143"/>
              </p:ext>
            </p:extLst>
          </p:nvPr>
        </p:nvGraphicFramePr>
        <p:xfrm>
          <a:off x="647114" y="211016"/>
          <a:ext cx="11057206" cy="633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5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BD19C-DDA1-40D3-A344-C00E05DC1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C5BD19C-DDA1-40D3-A344-C00E05DC1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08C6C-CA72-447E-85C5-A9A7B7A2B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F308C6C-CA72-447E-85C5-A9A7B7A2B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5D259-42C5-40D5-993D-C8DC3B36E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575D259-42C5-40D5-993D-C8DC3B36E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3A126-54DC-463B-84AD-A53E5694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673A126-54DC-463B-84AD-A53E56947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2B4EE-30A3-4461-A39D-95B43397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402B4EE-30A3-4461-A39D-95B433977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A33AE5-EC5E-4091-8745-D37AE63E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CA33AE5-EC5E-4091-8745-D37AE63E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D133C-20D7-4A98-BAC7-6533EBB53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25D133C-20D7-4A98-BAC7-6533EBB53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36C43-1889-45D9-A602-629E3D614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D936C43-1889-45D9-A602-629E3D614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DEF811-8114-4A4B-8F80-6193E9BA8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EDEF811-8114-4A4B-8F80-6193E9BA8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75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ishrat jahan</dc:creator>
  <cp:lastModifiedBy>ishrat jahan</cp:lastModifiedBy>
  <cp:revision>21</cp:revision>
  <dcterms:created xsi:type="dcterms:W3CDTF">2020-10-29T11:48:21Z</dcterms:created>
  <dcterms:modified xsi:type="dcterms:W3CDTF">2020-11-06T16:17:58Z</dcterms:modified>
</cp:coreProperties>
</file>