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83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4" r:id="rId16"/>
    <p:sldId id="271" r:id="rId17"/>
    <p:sldId id="272" r:id="rId18"/>
    <p:sldId id="275" r:id="rId19"/>
    <p:sldId id="276" r:id="rId20"/>
    <p:sldId id="273" r:id="rId21"/>
    <p:sldId id="277" r:id="rId22"/>
    <p:sldId id="278" r:id="rId23"/>
    <p:sldId id="280" r:id="rId24"/>
    <p:sldId id="279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09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78E36-A511-4C50-B65F-DCBEDE584A0A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90DA6-8DD1-4A31-AE90-902429612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34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৮টি ৫সদস্য বিশিষ্ট জোড় বিজোড় দল গঠন করা হল।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4E49-A7FD-4543-9B52-B8BF97F4C0B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9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“ধন্যবাদ”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4E49-A7FD-4543-9B52-B8BF97F4C0B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5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47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6839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5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9589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98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31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8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1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7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6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3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1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4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63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40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94E49-5DF1-4273-9C0E-A03F8C635130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1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4" r:id="rId1"/>
    <p:sldLayoutId id="2147484785" r:id="rId2"/>
    <p:sldLayoutId id="2147484786" r:id="rId3"/>
    <p:sldLayoutId id="2147484787" r:id="rId4"/>
    <p:sldLayoutId id="2147484788" r:id="rId5"/>
    <p:sldLayoutId id="2147484789" r:id="rId6"/>
    <p:sldLayoutId id="2147484790" r:id="rId7"/>
    <p:sldLayoutId id="2147484791" r:id="rId8"/>
    <p:sldLayoutId id="2147484792" r:id="rId9"/>
    <p:sldLayoutId id="2147484793" r:id="rId10"/>
    <p:sldLayoutId id="2147484794" r:id="rId11"/>
    <p:sldLayoutId id="2147484795" r:id="rId12"/>
    <p:sldLayoutId id="2147484796" r:id="rId13"/>
    <p:sldLayoutId id="2147484797" r:id="rId14"/>
    <p:sldLayoutId id="2147484798" r:id="rId15"/>
    <p:sldLayoutId id="21474847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jpg"/><Relationship Id="rId4" Type="http://schemas.openxmlformats.org/officeDocument/2006/relationships/image" Target="../media/image20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f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6.jfif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fi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JPG"/><Relationship Id="rId5" Type="http://schemas.openxmlformats.org/officeDocument/2006/relationships/image" Target="../media/image42.jfif"/><Relationship Id="rId4" Type="http://schemas.openxmlformats.org/officeDocument/2006/relationships/image" Target="../media/image41.jf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fif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f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jfif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6"/>
            <a:ext cx="9144000" cy="682372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76345" y="6004959"/>
            <a:ext cx="2188192" cy="853041"/>
          </a:xfrm>
        </p:spPr>
        <p:txBody>
          <a:bodyPr>
            <a:no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191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4966"/>
            <a:ext cx="4585647" cy="3202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50" y="324965"/>
            <a:ext cx="4455444" cy="3202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7941"/>
            <a:ext cx="4585649" cy="3330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48" y="3527942"/>
            <a:ext cx="4455445" cy="33300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992248"/>
            <a:ext cx="1494656" cy="523220"/>
          </a:xfrm>
          <a:prstGeom prst="rect">
            <a:avLst/>
          </a:prstGeom>
          <a:solidFill>
            <a:schemeClr val="bg1"/>
          </a:solidFill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কার্জন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হল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46437" y="2983398"/>
            <a:ext cx="1494656" cy="523220"/>
          </a:xfrm>
          <a:prstGeom prst="rect">
            <a:avLst/>
          </a:prstGeom>
          <a:solidFill>
            <a:schemeClr val="bg1"/>
          </a:solidFill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সংসদ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ভবন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6446284"/>
            <a:ext cx="1978926" cy="400110"/>
          </a:xfrm>
          <a:prstGeom prst="rect">
            <a:avLst/>
          </a:prstGeom>
          <a:solidFill>
            <a:schemeClr val="bg1"/>
          </a:solidFill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মিনার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46438" y="6323174"/>
            <a:ext cx="1494656" cy="523220"/>
          </a:xfrm>
          <a:prstGeom prst="rect">
            <a:avLst/>
          </a:prstGeom>
          <a:solidFill>
            <a:schemeClr val="bg1"/>
          </a:solidFill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স্মৃতিসৌধ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3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-27296"/>
            <a:ext cx="7721600" cy="3466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63193"/>
            <a:ext cx="7721600" cy="32948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00610" y="2883006"/>
            <a:ext cx="1913407" cy="523220"/>
          </a:xfrm>
          <a:prstGeom prst="rect">
            <a:avLst/>
          </a:prstGeom>
          <a:solidFill>
            <a:schemeClr val="bg1"/>
          </a:solidFill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ভাওয়াল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গড়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75339" y="6286606"/>
            <a:ext cx="1913407" cy="523220"/>
          </a:xfrm>
          <a:prstGeom prst="rect">
            <a:avLst/>
          </a:prstGeom>
          <a:solidFill>
            <a:schemeClr val="bg1"/>
          </a:solidFill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পানাম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নগর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9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7695" y="2466467"/>
            <a:ext cx="5715000" cy="830997"/>
          </a:xfrm>
          <a:prstGeom prst="rect">
            <a:avLst/>
          </a:prstGeom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পূর্ববঙ্গের</a:t>
            </a:r>
            <a:r>
              <a:rPr lang="as-IN" sz="4800" b="1" dirty="0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পর্যটন</a:t>
            </a:r>
            <a:r>
              <a:rPr lang="en-US" sz="4800" b="1" dirty="0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স্থানসমূহ</a:t>
            </a:r>
            <a:endParaRPr lang="en-US" sz="4800" b="1" dirty="0" smtClean="0">
              <a:solidFill>
                <a:srgbClr val="19FD07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1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1" y="20305"/>
            <a:ext cx="4719387" cy="3262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3" y="3282383"/>
            <a:ext cx="4763983" cy="3575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118" y="-102595"/>
            <a:ext cx="4376882" cy="3497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703" y="3252739"/>
            <a:ext cx="4285221" cy="36050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19369" y="2821662"/>
            <a:ext cx="3220724" cy="400110"/>
          </a:xfrm>
          <a:prstGeom prst="rect">
            <a:avLst/>
          </a:prstGeom>
          <a:solidFill>
            <a:schemeClr val="bg1"/>
          </a:solidFill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টাঙ্গাইলের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আটিয়া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জামে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27150" y="2774946"/>
            <a:ext cx="2924026" cy="400110"/>
          </a:xfrm>
          <a:prstGeom prst="rect">
            <a:avLst/>
          </a:prstGeom>
          <a:solidFill>
            <a:schemeClr val="bg1"/>
          </a:solidFill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শাহজালাল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র: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মাজার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1189" y="6326240"/>
            <a:ext cx="1913407" cy="523220"/>
          </a:xfrm>
          <a:prstGeom prst="rect">
            <a:avLst/>
          </a:prstGeom>
          <a:solidFill>
            <a:schemeClr val="bg1"/>
          </a:solidFill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মধুপুরের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গড়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66311" y="6226639"/>
            <a:ext cx="1913407" cy="523220"/>
          </a:xfrm>
          <a:prstGeom prst="rect">
            <a:avLst/>
          </a:prstGeom>
          <a:solidFill>
            <a:schemeClr val="bg1"/>
          </a:solidFill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মাধবকুন্ডু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6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422" y="3426079"/>
            <a:ext cx="4265007" cy="3431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2830"/>
            <a:ext cx="4844422" cy="3438419"/>
          </a:xfrm>
          <a:prstGeom prst="rect">
            <a:avLst/>
          </a:prstGeom>
        </p:spPr>
      </p:pic>
      <p:pic>
        <p:nvPicPr>
          <p:cNvPr id="1026" name="Picture 2" descr="বজরা শাহী মসজিদ,নোয়াখালী।Bozra Sahi Jame Maszid - sonaimuri-noakhali - 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411"/>
            <a:ext cx="4502595" cy="334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49" y="0"/>
            <a:ext cx="4624551" cy="34228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052" y="2135315"/>
            <a:ext cx="5421733" cy="263462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3611000" y="4369829"/>
            <a:ext cx="3220724" cy="400110"/>
          </a:xfrm>
          <a:prstGeom prst="rect">
            <a:avLst/>
          </a:prstGeom>
          <a:solidFill>
            <a:schemeClr val="bg1"/>
          </a:solidFill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ময়নামতি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বিহার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37128" y="231367"/>
            <a:ext cx="3220724" cy="461665"/>
          </a:xfrm>
          <a:prstGeom prst="rect">
            <a:avLst/>
          </a:prstGeom>
          <a:solidFill>
            <a:schemeClr val="bg1"/>
          </a:solidFill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জাফলং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0276" y="220429"/>
            <a:ext cx="3220724" cy="400110"/>
          </a:xfrm>
          <a:prstGeom prst="rect">
            <a:avLst/>
          </a:prstGeom>
          <a:solidFill>
            <a:schemeClr val="bg1"/>
          </a:solidFill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বজরা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শাহী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9782" y="6415381"/>
            <a:ext cx="3220724" cy="400110"/>
          </a:xfrm>
          <a:prstGeom prst="rect">
            <a:avLst/>
          </a:prstGeom>
          <a:solidFill>
            <a:schemeClr val="bg1"/>
          </a:solidFill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নিঝুমদ্বীপ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18403" y="6259460"/>
            <a:ext cx="3220724" cy="400110"/>
          </a:xfrm>
          <a:prstGeom prst="rect">
            <a:avLst/>
          </a:prstGeom>
          <a:solidFill>
            <a:schemeClr val="bg1"/>
          </a:solidFill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লাউয়াছড়া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ইকোপার্ক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82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7695" y="2466467"/>
            <a:ext cx="5715000" cy="830997"/>
          </a:xfrm>
          <a:prstGeom prst="rect">
            <a:avLst/>
          </a:prstGeom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উত্তরবঙ্গের</a:t>
            </a:r>
            <a:r>
              <a:rPr lang="as-IN" sz="4800" b="1" dirty="0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পর্যটন</a:t>
            </a:r>
            <a:r>
              <a:rPr lang="en-US" sz="4800" b="1" dirty="0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স্থানসমূহ</a:t>
            </a:r>
            <a:endParaRPr lang="en-US" sz="4800" b="1" dirty="0" smtClean="0">
              <a:solidFill>
                <a:srgbClr val="19FD07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4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3" y="3358054"/>
            <a:ext cx="4026780" cy="34999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125" y="8263"/>
            <a:ext cx="4411776" cy="33497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561" y="3400425"/>
            <a:ext cx="4971439" cy="3457575"/>
          </a:xfrm>
          <a:prstGeom prst="rect">
            <a:avLst/>
          </a:prstGeom>
        </p:spPr>
      </p:pic>
      <p:pic>
        <p:nvPicPr>
          <p:cNvPr id="2050" name="Picture 2" descr="পাহাড়পুর-বৌদ্ধ-বিহা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7" y="8265"/>
            <a:ext cx="4666862" cy="334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34291" y="6361545"/>
            <a:ext cx="3220724" cy="400110"/>
          </a:xfrm>
          <a:prstGeom prst="rect">
            <a:avLst/>
          </a:prstGeom>
          <a:solidFill>
            <a:schemeClr val="bg1"/>
          </a:solidFill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বরেন্দ্র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জাদুঘর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8566" y="2857332"/>
            <a:ext cx="3220724" cy="400110"/>
          </a:xfrm>
          <a:prstGeom prst="rect">
            <a:avLst/>
          </a:prstGeom>
          <a:solidFill>
            <a:schemeClr val="bg1"/>
          </a:solidFill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পাহাড়পুর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বৌদ্ধবিহার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62718" y="2880187"/>
            <a:ext cx="3220724" cy="400110"/>
          </a:xfrm>
          <a:prstGeom prst="rect">
            <a:avLst/>
          </a:prstGeom>
          <a:solidFill>
            <a:schemeClr val="bg1"/>
          </a:solidFill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সোনা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মসিজিদ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47918" y="6367677"/>
            <a:ext cx="3220724" cy="400110"/>
          </a:xfrm>
          <a:prstGeom prst="rect">
            <a:avLst/>
          </a:prstGeom>
          <a:solidFill>
            <a:schemeClr val="bg1"/>
          </a:solidFill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উত্তরা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গণভবন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2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373" y="0"/>
            <a:ext cx="6479628" cy="3675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7" y="3374806"/>
            <a:ext cx="6854337" cy="34271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93691" y="2794270"/>
            <a:ext cx="1610496" cy="400110"/>
          </a:xfrm>
          <a:prstGeom prst="rect">
            <a:avLst/>
          </a:prstGeom>
          <a:solidFill>
            <a:schemeClr val="bg1"/>
          </a:solidFill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মহাস্থানগড়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29947" y="6401865"/>
            <a:ext cx="2041420" cy="400110"/>
          </a:xfrm>
          <a:prstGeom prst="rect">
            <a:avLst/>
          </a:prstGeom>
          <a:solidFill>
            <a:schemeClr val="bg1"/>
          </a:solidFill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কান্তজির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মন্দির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8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7695" y="2466467"/>
            <a:ext cx="5715000" cy="830997"/>
          </a:xfrm>
          <a:prstGeom prst="rect">
            <a:avLst/>
          </a:prstGeom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4800" b="1" dirty="0" err="1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বঙ্গের</a:t>
            </a:r>
            <a:r>
              <a:rPr lang="as-IN" sz="4800" b="1" dirty="0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পর্যটন</a:t>
            </a:r>
            <a:r>
              <a:rPr lang="en-US" sz="4800" b="1" dirty="0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স্থানসমূহ</a:t>
            </a:r>
            <a:endParaRPr lang="en-US" sz="4800" b="1" dirty="0" smtClean="0">
              <a:solidFill>
                <a:srgbClr val="19FD07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34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" y="729551"/>
            <a:ext cx="4811848" cy="2624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247" y="729551"/>
            <a:ext cx="4319753" cy="2600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" y="3336294"/>
            <a:ext cx="4469093" cy="2718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715" y="3336295"/>
            <a:ext cx="4825285" cy="27021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95911" y="315811"/>
            <a:ext cx="1610496" cy="400110"/>
          </a:xfrm>
          <a:prstGeom prst="rect">
            <a:avLst/>
          </a:prstGeom>
          <a:solidFill>
            <a:schemeClr val="bg1"/>
          </a:solidFill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কুঠিবাড়ি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37612" y="435443"/>
            <a:ext cx="1610496" cy="400110"/>
          </a:xfrm>
          <a:prstGeom prst="rect">
            <a:avLst/>
          </a:prstGeom>
          <a:solidFill>
            <a:schemeClr val="bg1"/>
          </a:solidFill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সমাধি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8575" y="6054992"/>
            <a:ext cx="1610496" cy="400110"/>
          </a:xfrm>
          <a:prstGeom prst="rect">
            <a:avLst/>
          </a:prstGeom>
          <a:solidFill>
            <a:schemeClr val="bg1"/>
          </a:solidFill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মুজিবনগর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05455" y="6054992"/>
            <a:ext cx="1610496" cy="400110"/>
          </a:xfrm>
          <a:prstGeom prst="rect">
            <a:avLst/>
          </a:prstGeom>
          <a:solidFill>
            <a:schemeClr val="bg1"/>
          </a:solidFill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ষাট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গম্বুজ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11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9594" y="909851"/>
            <a:ext cx="3580264" cy="5368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201" y="1446663"/>
            <a:ext cx="2481049" cy="2764597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347416" y="4414459"/>
            <a:ext cx="4339988" cy="18085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মৌদাম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সেসিপ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পূর্বধলা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নেত্রকোনা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196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763"/>
            <a:ext cx="6274161" cy="3504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407" y="3499944"/>
            <a:ext cx="6306593" cy="33580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74284" y="1747590"/>
            <a:ext cx="1610496" cy="400110"/>
          </a:xfrm>
          <a:prstGeom prst="rect">
            <a:avLst/>
          </a:prstGeom>
          <a:solidFill>
            <a:schemeClr val="bg1"/>
          </a:solidFill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কুয়াকাটা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সৈকত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4104" y="5758187"/>
            <a:ext cx="1610496" cy="400110"/>
          </a:xfrm>
          <a:prstGeom prst="rect">
            <a:avLst/>
          </a:prstGeom>
          <a:solidFill>
            <a:schemeClr val="bg1"/>
          </a:solidFill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সুন্দরবন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52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7695" y="2466467"/>
            <a:ext cx="5715000" cy="1569660"/>
          </a:xfrm>
          <a:prstGeom prst="rect">
            <a:avLst/>
          </a:prstGeom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রাঙামাটি</a:t>
            </a:r>
            <a:r>
              <a:rPr lang="en-US" sz="4800" b="1" dirty="0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খাগড়াছড়ি</a:t>
            </a:r>
            <a:r>
              <a:rPr lang="en-US" sz="4800" b="1" dirty="0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বান্দরবানের</a:t>
            </a:r>
            <a:r>
              <a:rPr lang="as-IN" sz="4800" b="1" dirty="0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পর্যটন</a:t>
            </a:r>
            <a:r>
              <a:rPr lang="en-US" sz="4800" b="1" dirty="0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স্থানসমূহ</a:t>
            </a:r>
            <a:endParaRPr lang="en-US" sz="4800" b="1" dirty="0" smtClean="0">
              <a:solidFill>
                <a:srgbClr val="19FD07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29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67959" cy="2318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69" y="2204039"/>
            <a:ext cx="3697545" cy="22959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411" y="4483796"/>
            <a:ext cx="3563007" cy="2362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470401"/>
            <a:ext cx="4189323" cy="2375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181" y="0"/>
            <a:ext cx="3994820" cy="22040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4163" y="2318178"/>
            <a:ext cx="1610496" cy="400110"/>
          </a:xfrm>
          <a:prstGeom prst="rect">
            <a:avLst/>
          </a:prstGeom>
          <a:solidFill>
            <a:schemeClr val="bg1"/>
          </a:solidFill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কাপ্তাই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হ্রদ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40118" y="2196528"/>
            <a:ext cx="1610496" cy="400110"/>
          </a:xfrm>
          <a:prstGeom prst="rect">
            <a:avLst/>
          </a:prstGeom>
          <a:solidFill>
            <a:schemeClr val="bg1"/>
          </a:solidFill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নীলাচল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83978" y="3491319"/>
            <a:ext cx="1610496" cy="400110"/>
          </a:xfrm>
          <a:prstGeom prst="rect">
            <a:avLst/>
          </a:prstGeom>
          <a:solidFill>
            <a:schemeClr val="bg1"/>
          </a:solidFill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মেঘলা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" y="4384485"/>
            <a:ext cx="1610496" cy="400110"/>
          </a:xfrm>
          <a:prstGeom prst="rect">
            <a:avLst/>
          </a:prstGeom>
          <a:solidFill>
            <a:schemeClr val="bg1"/>
          </a:solidFill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নীরগিরি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33505" y="4584540"/>
            <a:ext cx="1610496" cy="400110"/>
          </a:xfrm>
          <a:prstGeom prst="rect">
            <a:avLst/>
          </a:prstGeom>
          <a:solidFill>
            <a:schemeClr val="bg1"/>
          </a:solidFill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শৈলপ্রপাত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38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8867" y="2876371"/>
            <a:ext cx="5715000" cy="830997"/>
          </a:xfrm>
          <a:prstGeom prst="rect">
            <a:avLst/>
          </a:prstGeom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চট্ট্রগ্রামের</a:t>
            </a:r>
            <a:r>
              <a:rPr lang="en-US" sz="4800" b="1" dirty="0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পর্যটন</a:t>
            </a:r>
            <a:r>
              <a:rPr lang="en-US" sz="4800" b="1" dirty="0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স্থানসমূহ</a:t>
            </a:r>
            <a:endParaRPr lang="en-US" sz="4800" b="1" dirty="0" smtClean="0">
              <a:solidFill>
                <a:srgbClr val="19FD07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24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690" y="3482324"/>
            <a:ext cx="7173310" cy="3375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64648" cy="34823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64648" y="1341052"/>
            <a:ext cx="1610496" cy="400110"/>
          </a:xfrm>
          <a:prstGeom prst="rect">
            <a:avLst/>
          </a:prstGeom>
          <a:solidFill>
            <a:schemeClr val="bg1"/>
          </a:solidFill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পতেঙ্গা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সৈকত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0194" y="5411346"/>
            <a:ext cx="1610496" cy="400110"/>
          </a:xfrm>
          <a:prstGeom prst="rect">
            <a:avLst/>
          </a:prstGeom>
          <a:solidFill>
            <a:schemeClr val="bg1"/>
          </a:solidFill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ফয়’স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লেক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94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7695" y="2466467"/>
            <a:ext cx="5715000" cy="830997"/>
          </a:xfrm>
          <a:prstGeom prst="rect">
            <a:avLst/>
          </a:prstGeom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কক্সবাজার</a:t>
            </a:r>
            <a:r>
              <a:rPr lang="en-US" sz="4800" b="1" dirty="0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পর্যটন</a:t>
            </a:r>
            <a:r>
              <a:rPr lang="en-US" sz="4800" b="1" dirty="0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স্থানসমূহ</a:t>
            </a:r>
            <a:endParaRPr lang="en-US" sz="4800" b="1" dirty="0" smtClean="0">
              <a:solidFill>
                <a:srgbClr val="19FD07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93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3175978"/>
            <a:ext cx="4762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5724"/>
            <a:ext cx="4381500" cy="3252275"/>
          </a:xfrm>
          <a:prstGeom prst="rect">
            <a:avLst/>
          </a:prstGeom>
        </p:spPr>
      </p:pic>
      <p:pic>
        <p:nvPicPr>
          <p:cNvPr id="3074" name="Picture 2" descr="রামু বৌদ্ধ বিহার, কক্সবাজার - আদার ব্যাপার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0"/>
            <a:ext cx="4762500" cy="317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হিমছড়ি পাহাড়রের শীতল পানির ঝর্ণা - Travel News Banglade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747"/>
            <a:ext cx="4381500" cy="317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85502" y="29637"/>
            <a:ext cx="1610496" cy="400110"/>
          </a:xfrm>
          <a:prstGeom prst="rect">
            <a:avLst/>
          </a:prstGeom>
          <a:solidFill>
            <a:schemeClr val="bg1"/>
          </a:solidFill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হিমছড়ি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52504" y="118423"/>
            <a:ext cx="1610496" cy="400110"/>
          </a:xfrm>
          <a:prstGeom prst="rect">
            <a:avLst/>
          </a:prstGeom>
          <a:solidFill>
            <a:schemeClr val="bg1"/>
          </a:solidFill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রামু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বিহার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954" y="6437186"/>
            <a:ext cx="1610496" cy="400110"/>
          </a:xfrm>
          <a:prstGeom prst="rect">
            <a:avLst/>
          </a:prstGeom>
          <a:solidFill>
            <a:schemeClr val="bg1"/>
          </a:solidFill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সেন্টমার্টিন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33504" y="3188128"/>
            <a:ext cx="1610496" cy="400110"/>
          </a:xfrm>
          <a:prstGeom prst="rect">
            <a:avLst/>
          </a:prstGeom>
          <a:solidFill>
            <a:schemeClr val="bg1"/>
          </a:solidFill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কক্সবাজার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সৈকত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31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4258" y="1654314"/>
            <a:ext cx="1880643" cy="707886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lstStyle/>
          <a:p>
            <a:r>
              <a:rPr lang="bn-BD" sz="4000" b="1" dirty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solidFill>
                <a:srgbClr val="19FD07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0696" y="2593428"/>
            <a:ext cx="73452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4400" b="1" dirty="0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পর্যটন</a:t>
            </a:r>
            <a:r>
              <a:rPr lang="en-US" sz="4400" b="1" dirty="0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4400" b="1" dirty="0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4400" b="1" dirty="0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4400" b="1" dirty="0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19FD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0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5" descr="https://encrypted-tbn0.gstatic.com/images?q=tbn:ANd9GcSS-yKoA9F27qIpnOYdXOoGai_VDvowT8tf6eqjzGQO0FEDM5P9lw"/>
          <p:cNvSpPr>
            <a:spLocks noChangeAspect="1" noChangeArrowheads="1"/>
          </p:cNvSpPr>
          <p:nvPr/>
        </p:nvSpPr>
        <p:spPr bwMode="auto">
          <a:xfrm>
            <a:off x="155575" y="-1004888"/>
            <a:ext cx="2171700" cy="210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AutoShape 7" descr="https://encrypted-tbn0.gstatic.com/images?q=tbn:ANd9GcSS-yKoA9F27qIpnOYdXOoGai_VDvowT8tf6eqjzGQO0FEDM5P9lw"/>
          <p:cNvSpPr>
            <a:spLocks noChangeAspect="1" noChangeArrowheads="1"/>
          </p:cNvSpPr>
          <p:nvPr/>
        </p:nvSpPr>
        <p:spPr bwMode="auto">
          <a:xfrm>
            <a:off x="155575" y="-1004888"/>
            <a:ext cx="2171700" cy="210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52600" y="3352800"/>
            <a:ext cx="5715000" cy="1371600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পর্যটন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4" t="10994" r="26381" b="39534"/>
          <a:stretch/>
        </p:blipFill>
        <p:spPr>
          <a:xfrm>
            <a:off x="3162300" y="1464469"/>
            <a:ext cx="2895600" cy="1371600"/>
          </a:xfrm>
          <a:prstGeom prst="rect">
            <a:avLst/>
          </a:prstGeom>
          <a:ln w="28575">
            <a:solidFill>
              <a:srgbClr val="12F22D"/>
            </a:solidFill>
          </a:ln>
        </p:spPr>
      </p:pic>
    </p:spTree>
    <p:extLst>
      <p:ext uri="{BB962C8B-B14F-4D97-AF65-F5344CB8AC3E}">
        <p14:creationId xmlns:p14="http://schemas.microsoft.com/office/powerpoint/2010/main" val="48024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19455"/>
            <a:ext cx="9128234" cy="68385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92264" y="5657671"/>
            <a:ext cx="2271776" cy="1200329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361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8128" y="4565987"/>
            <a:ext cx="3925636" cy="175432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ln>
                  <a:solidFill>
                    <a:srgbClr val="12F22D"/>
                  </a:solidFill>
                </a:ln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ln>
                  <a:solidFill>
                    <a:srgbClr val="12F22D"/>
                  </a:solidFill>
                </a:ln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ln>
                  <a:solidFill>
                    <a:srgbClr val="12F22D"/>
                  </a:solidFill>
                </a:ln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600" dirty="0">
                <a:ln>
                  <a:solidFill>
                    <a:srgbClr val="12F22D"/>
                  </a:solidFill>
                </a:ln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>
                <a:ln>
                  <a:solidFill>
                    <a:srgbClr val="12F22D"/>
                  </a:solidFill>
                </a:ln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err="1">
                <a:ln>
                  <a:solidFill>
                    <a:srgbClr val="12F22D"/>
                  </a:solidFill>
                </a:ln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n>
                  <a:solidFill>
                    <a:srgbClr val="12F22D"/>
                  </a:solidFill>
                </a:ln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ln>
                  <a:solidFill>
                    <a:srgbClr val="12F22D"/>
                  </a:solidFill>
                </a:ln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3600" dirty="0">
                <a:ln>
                  <a:solidFill>
                    <a:srgbClr val="12F22D"/>
                  </a:solidFill>
                </a:ln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>
                  <a:solidFill>
                    <a:srgbClr val="12F22D"/>
                  </a:solidFill>
                </a:ln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>
                <a:ln>
                  <a:solidFill>
                    <a:srgbClr val="12F22D"/>
                  </a:solidFill>
                </a:ln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>
                <a:ln>
                  <a:solidFill>
                    <a:srgbClr val="12F22D"/>
                  </a:solidFill>
                </a:ln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err="1">
                <a:ln>
                  <a:solidFill>
                    <a:srgbClr val="12F22D"/>
                  </a:solidFill>
                </a:ln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>
                <a:ln>
                  <a:solidFill>
                    <a:srgbClr val="12F22D"/>
                  </a:solidFill>
                </a:ln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n>
                  <a:solidFill>
                    <a:srgbClr val="12F22D"/>
                  </a:solidFill>
                </a:ln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600" dirty="0">
              <a:ln>
                <a:solidFill>
                  <a:srgbClr val="12F22D"/>
                </a:solidFill>
              </a:ln>
              <a:solidFill>
                <a:srgbClr val="19FD0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764" y="727334"/>
            <a:ext cx="2932364" cy="3603366"/>
          </a:xfrm>
          <a:prstGeom prst="rect">
            <a:avLst/>
          </a:prstGeom>
          <a:ln w="28575">
            <a:solidFill>
              <a:srgbClr val="19FD07"/>
            </a:solidFill>
          </a:ln>
        </p:spPr>
      </p:pic>
    </p:spTree>
    <p:extLst>
      <p:ext uri="{BB962C8B-B14F-4D97-AF65-F5344CB8AC3E}">
        <p14:creationId xmlns:p14="http://schemas.microsoft.com/office/powerpoint/2010/main" val="285734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806450"/>
            <a:ext cx="828675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731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4500" y="2689761"/>
            <a:ext cx="5715000" cy="830997"/>
          </a:xfrm>
          <a:prstGeom prst="rect">
            <a:avLst/>
          </a:prstGeom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4800" b="1" dirty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en-US" sz="4800" b="1" dirty="0" err="1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পর্যটন</a:t>
            </a:r>
            <a:r>
              <a:rPr lang="en-US" sz="4800" b="1" dirty="0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স্থানসমূহ</a:t>
            </a:r>
            <a:endParaRPr lang="en-US" sz="4800" b="1" dirty="0" smtClean="0">
              <a:solidFill>
                <a:srgbClr val="19FD07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3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743200"/>
            <a:ext cx="6781800" cy="1981200"/>
          </a:xfr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dirty="0" err="1" smtClean="0"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পর্যটনস্থানসমূহ</a:t>
            </a:r>
            <a:r>
              <a:rPr lang="en-US" sz="2800" dirty="0" smtClean="0"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</a:t>
            </a:r>
            <a:r>
              <a:rPr lang="en-US" sz="2800" dirty="0" smtClean="0"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পর্যটন</a:t>
            </a:r>
            <a:r>
              <a:rPr lang="en-US" sz="2800" dirty="0" smtClean="0"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800" dirty="0" smtClean="0"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2800" dirty="0" smtClean="0"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dirty="0" smtClean="0"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19FD07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1447800"/>
            <a:ext cx="43973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dirty="0"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5400" dirty="0"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19FD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endParaRPr lang="en-US" sz="5400" dirty="0">
              <a:solidFill>
                <a:srgbClr val="19FD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44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4992" y="2608356"/>
            <a:ext cx="5715000" cy="830997"/>
          </a:xfrm>
          <a:prstGeom prst="rect">
            <a:avLst/>
          </a:prstGeom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বৃহত্তর</a:t>
            </a:r>
            <a:r>
              <a:rPr lang="en-US" sz="4800" b="1" dirty="0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ঢাকার</a:t>
            </a:r>
            <a:r>
              <a:rPr lang="as-IN" sz="4800" b="1" dirty="0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পর্যটন</a:t>
            </a:r>
            <a:r>
              <a:rPr lang="en-US" sz="4800" b="1" dirty="0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19FD07"/>
                </a:solidFill>
                <a:latin typeface="NikoshBAN" pitchFamily="2" charset="0"/>
                <a:cs typeface="NikoshBAN" pitchFamily="2" charset="0"/>
              </a:rPr>
              <a:t>স্থানসমূহ</a:t>
            </a:r>
            <a:endParaRPr lang="en-US" sz="4800" b="1" dirty="0" smtClean="0">
              <a:solidFill>
                <a:srgbClr val="19FD07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21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2" y="109639"/>
            <a:ext cx="4478149" cy="2546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61" y="307145"/>
            <a:ext cx="4336362" cy="23336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4878" y="2242118"/>
            <a:ext cx="2571221" cy="523220"/>
          </a:xfrm>
          <a:prstGeom prst="rect">
            <a:avLst/>
          </a:prstGeom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সাত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গম্বুজ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endParaRPr lang="en-US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04088" y="2145412"/>
            <a:ext cx="2571221" cy="523220"/>
          </a:xfrm>
          <a:prstGeom prst="rect">
            <a:avLst/>
          </a:prstGeom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endParaRPr lang="en-US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99" y="2686508"/>
            <a:ext cx="6733444" cy="37875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44423" y="5919322"/>
            <a:ext cx="3831021" cy="523220"/>
          </a:xfrm>
          <a:prstGeom prst="rect">
            <a:avLst/>
          </a:prstGeom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বায়তুল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মোকারম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endParaRPr lang="en-US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18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89" y="302173"/>
            <a:ext cx="4615793" cy="2709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483" y="302173"/>
            <a:ext cx="4146331" cy="27090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3" y="3657434"/>
            <a:ext cx="4635840" cy="2743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482" y="3657434"/>
            <a:ext cx="4146331" cy="27433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26409" y="3011214"/>
            <a:ext cx="2571221" cy="523220"/>
          </a:xfrm>
          <a:prstGeom prst="rect">
            <a:avLst/>
          </a:prstGeom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ঢাকেশ্বরী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মন্দির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25140" y="2945028"/>
            <a:ext cx="2571221" cy="523220"/>
          </a:xfrm>
          <a:prstGeom prst="rect">
            <a:avLst/>
          </a:prstGeom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লালবাগ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দূর্গ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948" y="6334780"/>
            <a:ext cx="2571221" cy="523220"/>
          </a:xfrm>
          <a:prstGeom prst="rect">
            <a:avLst/>
          </a:prstGeom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বাহাদুর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পার্ক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96701" y="6334780"/>
            <a:ext cx="2571221" cy="523220"/>
          </a:xfrm>
          <a:prstGeom prst="rect">
            <a:avLst/>
          </a:prstGeom>
          <a:ln>
            <a:solidFill>
              <a:srgbClr val="12F2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আহসান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মঞ্জিল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65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162</TotalTime>
  <Words>196</Words>
  <Application>Microsoft Office PowerPoint</Application>
  <PresentationFormat>On-screen Show (4:3)</PresentationFormat>
  <Paragraphs>71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NikoshBAN</vt:lpstr>
      <vt:lpstr>Trebuchet MS</vt:lpstr>
      <vt:lpstr>Wingdings 3</vt:lpstr>
      <vt:lpstr>Facet</vt:lpstr>
      <vt:lpstr>স্বাগতম</vt:lpstr>
      <vt:lpstr>আমার পরিচয়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</cp:revision>
  <dcterms:created xsi:type="dcterms:W3CDTF">2020-11-05T17:03:19Z</dcterms:created>
  <dcterms:modified xsi:type="dcterms:W3CDTF">2020-11-05T19:45:20Z</dcterms:modified>
</cp:coreProperties>
</file>