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53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480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047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08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5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47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780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225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500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840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778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D15F530-6A24-4359-863A-89D50641AF5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E94C6C9-A938-4B04-8531-9EE4447603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587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3000">
              <a:srgbClr val="FFFF00"/>
            </a:gs>
            <a:gs pos="62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578" y="1277888"/>
            <a:ext cx="8575964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588952"/>
            <a:ext cx="2329074" cy="365125"/>
          </a:xfrm>
        </p:spPr>
        <p:txBody>
          <a:bodyPr/>
          <a:lstStyle/>
          <a:p>
            <a:fld id="{DF8325E8-C820-4701-B2D1-30A58AADA658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588953"/>
            <a:ext cx="748085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4000">
              <a:srgbClr val="FFFF00"/>
            </a:gs>
            <a:gs pos="70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51486">
            <a:off x="8489565" y="760866"/>
            <a:ext cx="3049027" cy="2240806"/>
            <a:chOff x="3780409" y="556189"/>
            <a:chExt cx="2971800" cy="2209800"/>
          </a:xfrm>
        </p:grpSpPr>
        <p:sp>
          <p:nvSpPr>
            <p:cNvPr id="3" name="Oval Callout 2"/>
            <p:cNvSpPr/>
            <p:nvPr/>
          </p:nvSpPr>
          <p:spPr>
            <a:xfrm>
              <a:off x="3780409" y="556189"/>
              <a:ext cx="2971800" cy="2209800"/>
            </a:xfrm>
            <a:prstGeom prst="wedgeEllipseCallout">
              <a:avLst>
                <a:gd name="adj1" fmla="val -64128"/>
                <a:gd name="adj2" fmla="val 35214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56630" y="1365453"/>
              <a:ext cx="1868944" cy="698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587384" y="4453509"/>
            <a:ext cx="7162800" cy="1605454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639" y="4476047"/>
            <a:ext cx="4894290" cy="13234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সরকারের মন্ত্রণালয়</a:t>
            </a:r>
          </a:p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সমূহের নাম লিখ।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480862"/>
            <a:ext cx="6547281" cy="3405337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55394DE0-5653-49BB-A1EF-05716D95780E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2400" y="6566527"/>
            <a:ext cx="504245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5000">
              <a:srgbClr val="FFFF00"/>
            </a:gs>
            <a:gs pos="74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643014" y="1312417"/>
            <a:ext cx="7327419" cy="1294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90231" y="1606252"/>
            <a:ext cx="48219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প্রতিরক্ষা মন্ত্রণালয়।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0429" y="490786"/>
            <a:ext cx="6729727" cy="707886"/>
          </a:xfrm>
          <a:prstGeom prst="rect">
            <a:avLst/>
          </a:prstGeom>
          <a:noFill/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সরকারের মন্ত্রণালয়সমূহের নাম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5326" y="1507464"/>
            <a:ext cx="448932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পররাষ্ট্র মন্ত্রণালয়।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935" y="4141922"/>
            <a:ext cx="487024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৭. অর্থ, শিল্প ও বাণিজ্য মন্ত্রণালয়।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888" y="2387760"/>
            <a:ext cx="484663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মন্ত্রিপরিষদ সচিবালয়।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0300" y="2387761"/>
            <a:ext cx="44893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৪.সাধারণ প্রশাসন বিভাগ।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0301" y="3241140"/>
            <a:ext cx="4489327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৬. স্বাস্থ্য ও কল্যাণ মন্ত্রণালয়।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1935" y="3241140"/>
            <a:ext cx="487024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 তথ্য ও বেতার মন্ত্রণালয়।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9055" y="5114638"/>
            <a:ext cx="488312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৯. স্বরাষ্ট্র মন্ত্রণালয়।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5326" y="5936438"/>
            <a:ext cx="447430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১২.ত্রাণ ও পুনর্বাসন মন্ত্রণালয়।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9055" y="5936439"/>
            <a:ext cx="48831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১১. সংসদ বিষয়ক বিভাগ।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05326" y="4187857"/>
            <a:ext cx="448932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 কৃষি বিভাগ।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16058" y="5114637"/>
            <a:ext cx="448825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১০. প্রকৌশল বিভাগ।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1180287" y="6544861"/>
            <a:ext cx="2329074" cy="365125"/>
          </a:xfrm>
        </p:spPr>
        <p:txBody>
          <a:bodyPr/>
          <a:lstStyle/>
          <a:p>
            <a:fld id="{05CB74F1-FAA7-458C-AB18-A1A449EDAEC0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2400" y="6582769"/>
            <a:ext cx="5499652" cy="358941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000">
              <a:srgbClr val="FFFF00"/>
            </a:gs>
            <a:gs pos="73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60020" y="2330761"/>
            <a:ext cx="2496388" cy="3264790"/>
            <a:chOff x="6315830" y="4266718"/>
            <a:chExt cx="1640957" cy="2097967"/>
          </a:xfrm>
        </p:grpSpPr>
        <p:pic>
          <p:nvPicPr>
            <p:cNvPr id="3" name="Picture 14" descr="http://2.bp.blogspot.com/-Vn0cDTkaqcc/UB2hvrjzWjI/AAAAAAAAANQ/JAUj8cAX7Sk/s1600/Tajuddin_Ahmed_Bangl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56" y="4266718"/>
              <a:ext cx="1270505" cy="1721535"/>
            </a:xfrm>
            <a:prstGeom prst="ellipse">
              <a:avLst/>
            </a:prstGeom>
            <a:ln w="38100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315830" y="6028462"/>
              <a:ext cx="1640957" cy="3362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তাজউদ্দীন আহম্মেদ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37090" y="2348509"/>
            <a:ext cx="2383986" cy="3227583"/>
            <a:chOff x="3886895" y="3163545"/>
            <a:chExt cx="2383984" cy="3227583"/>
          </a:xfrm>
        </p:grpSpPr>
        <p:pic>
          <p:nvPicPr>
            <p:cNvPr id="6" name="Picture 8" descr="http://comillardak.com/wp-content/uploads/2015/03/mozaffa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31" y="3163545"/>
              <a:ext cx="2161749" cy="27021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86895" y="5867908"/>
              <a:ext cx="2383984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মোজাফফর আহমদ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5844" y="2298568"/>
            <a:ext cx="3335141" cy="3296985"/>
            <a:chOff x="386552" y="2504338"/>
            <a:chExt cx="3167855" cy="3131613"/>
          </a:xfrm>
        </p:grpSpPr>
        <p:pic>
          <p:nvPicPr>
            <p:cNvPr id="9" name="Picture 6" descr="http://archive.surmatimes.com/root/files/uploads/Abdul-Hamid-Khan-Vasan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32" y="2504338"/>
              <a:ext cx="2124293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86552" y="5112731"/>
              <a:ext cx="3167855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আবদুল হামিদ খান ভাসানী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89464" y="2348509"/>
            <a:ext cx="2225148" cy="3219414"/>
            <a:chOff x="6400800" y="2999814"/>
            <a:chExt cx="1676400" cy="3219414"/>
          </a:xfrm>
        </p:grpSpPr>
        <p:pic>
          <p:nvPicPr>
            <p:cNvPr id="12" name="Picture 2" descr="http://cpbbd.org/showThumb.php?id=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999814"/>
              <a:ext cx="1676400" cy="2577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764863" y="5696008"/>
              <a:ext cx="948273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মণি সিংহ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85019" y="650836"/>
            <a:ext cx="52190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 নেতৃত্বে জাতীয় ঐক্য প্রতিষ্ঠার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লক্ষ্যে উপদেষ্টা পরিষদ গঠিত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A4641689-0A09-4BB8-8AA4-07950767C250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511865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5000">
              <a:srgbClr val="FFFF00"/>
            </a:gs>
            <a:gs pos="69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14450"/>
            <a:ext cx="1122133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54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মুজিবনগর সরকারের মন্ত্রীপরিষ</a:t>
            </a:r>
            <a:r>
              <a:rPr lang="en-US" sz="5400" kern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দের</a:t>
            </a:r>
            <a:r>
              <a:rPr lang="bn-BD" sz="54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5400" kern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কার্যাবলি</a:t>
            </a:r>
            <a:r>
              <a:rPr lang="en-US" sz="54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5400" kern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লিখ</a:t>
            </a:r>
            <a:r>
              <a:rPr lang="bn-BD" sz="54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5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230" y="351217"/>
            <a:ext cx="264687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Pictures-2\g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8178"/>
            <a:ext cx="8498288" cy="38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3A674126-A1F6-46CE-A3CE-9E64C3010AC5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504245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5000">
              <a:srgbClr val="FFFF00"/>
            </a:gs>
            <a:gs pos="69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157" y="436098"/>
            <a:ext cx="481115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618" y="2180492"/>
            <a:ext cx="9931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2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5000">
              <a:srgbClr val="FFFF00"/>
            </a:gs>
            <a:gs pos="66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625" y="148870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43222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59774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সর্বাধিনায়ক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4774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63894" y="494997"/>
            <a:ext cx="2398906" cy="766542"/>
          </a:xfrm>
          <a:prstGeom prst="roundRect">
            <a:avLst/>
          </a:prstGeom>
          <a:noFill/>
          <a:ln cap="rnd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A07B4C39-5129-4946-9E55-66726F54ACD1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96625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FFFF0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315442"/>
            <a:ext cx="236314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376976"/>
            <a:ext cx="112014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</a:t>
            </a:r>
            <a:r>
              <a:rPr lang="bn-BD" sz="4400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 কার্যক্রম ছিল </a:t>
            </a:r>
            <a:r>
              <a:rPr lang="bn-BD" sz="44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সময়োপযোগী-বিশ্লেষণ </a:t>
            </a:r>
            <a:r>
              <a:rPr lang="bn-BD" sz="4400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57073"/>
            <a:ext cx="6019800" cy="404249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588952"/>
            <a:ext cx="2329074" cy="365125"/>
          </a:xfrm>
        </p:spPr>
        <p:txBody>
          <a:bodyPr/>
          <a:lstStyle/>
          <a:p>
            <a:fld id="{5878F43F-4C65-4231-814E-3AE2857016E5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588953"/>
            <a:ext cx="519485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1000">
              <a:srgbClr val="FFFF00"/>
            </a:gs>
            <a:gs pos="70000">
              <a:srgbClr val="FFFF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huse-windows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2500981" y="1219199"/>
            <a:ext cx="7100219" cy="5325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274661" y="3473395"/>
            <a:ext cx="7239000" cy="809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400" spc="50" dirty="0">
                <a:ln w="11430"/>
                <a:latin typeface="NikoshBAN" pitchFamily="2" charset="0"/>
                <a:cs typeface="NikoshBAN" pitchFamily="2" charset="0"/>
              </a:rPr>
              <a:t>দেশকে ভালবাস মাতৃভাষাকে শ্রদ্ধা করো। </a:t>
            </a:r>
            <a:endParaRPr lang="en-US" sz="4400" spc="50" dirty="0">
              <a:ln w="1143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298225"/>
            <a:ext cx="480452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u="sng" dirty="0">
                <a:ln w="11430"/>
                <a:latin typeface="NikoshBAN" pitchFamily="2" charset="0"/>
                <a:cs typeface="NikoshBAN" pitchFamily="2" charset="0"/>
              </a:rPr>
              <a:t>সবাই ভালো থেকো </a:t>
            </a:r>
            <a:endParaRPr lang="en-US" sz="6000" u="sng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0124" y="6544362"/>
            <a:ext cx="2329074" cy="365125"/>
          </a:xfrm>
        </p:spPr>
        <p:txBody>
          <a:bodyPr/>
          <a:lstStyle/>
          <a:p>
            <a:fld id="{B374C198-A505-4166-ADA3-F28E271D8863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544362"/>
            <a:ext cx="5564513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0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000">
              <a:srgbClr val="FFFF00"/>
            </a:gs>
            <a:gs pos="58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390563" y="354842"/>
            <a:ext cx="3179929" cy="746283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6934200" y="4091152"/>
            <a:ext cx="4640974" cy="253491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শ্রেণিঃআলিম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45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06/11/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52400" y="3998791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বেলাল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প্রভাষক-রাষ্ট্রবিজ্ঞান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কামরাংগা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সদর-চাঁদপুর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49501" y="1019237"/>
            <a:ext cx="2482356" cy="2979554"/>
            <a:chOff x="8476797" y="1237219"/>
            <a:chExt cx="2463423" cy="29526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28" y="1019236"/>
            <a:ext cx="2341226" cy="28094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1" y="1356632"/>
            <a:ext cx="731220" cy="4629149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9F0B2AC7-B8A0-4737-83AC-90C84A5B4EA6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5075692" cy="360709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2000">
              <a:srgbClr val="FFFF00"/>
            </a:gs>
            <a:gs pos="64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503" y="2544280"/>
            <a:ext cx="835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পতাকাটি আমার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তোমার,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সমগ্র বাঙ্গালী জাতির। এই পতাকাটির 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 আমরা মুক্তিযুদ্ধ করেছি । 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9849" y="1981200"/>
            <a:ext cx="451948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পতাকাটি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3211" y="4108259"/>
            <a:ext cx="8381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বলতো কোন সরকারের নেতৃত্বে মুক্তিযুদ্ধ সংগঠিত এবং বাংলাদেশ শত্রু মুক্ত হয়?  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946" y="5486401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সরকারের নেতৃত্বে</a:t>
            </a:r>
            <a:r>
              <a:rPr lang="bn-BD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53" y="152401"/>
            <a:ext cx="4114800" cy="165540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082197" y="3109060"/>
            <a:ext cx="470611" cy="42706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98509" y="4164669"/>
            <a:ext cx="518993" cy="43464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2247363" y="1970209"/>
            <a:ext cx="762000" cy="523220"/>
          </a:xfrm>
          <a:prstGeom prst="star4">
            <a:avLst>
              <a:gd name="adj" fmla="val 198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1118678" y="6578275"/>
            <a:ext cx="2329074" cy="365125"/>
          </a:xfrm>
        </p:spPr>
        <p:txBody>
          <a:bodyPr/>
          <a:lstStyle/>
          <a:p>
            <a:fld id="{30C08F2E-2AA9-4BD9-8CC8-2BB5AA30F9B8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11408" y="6592285"/>
            <a:ext cx="5036715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8000">
              <a:srgbClr val="FFFF00"/>
            </a:gs>
            <a:gs pos="66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5387912"/>
            <a:ext cx="4466287" cy="1015663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57200"/>
            <a:ext cx="65532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7038975" cy="3952875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1066800" y="6588952"/>
            <a:ext cx="2329074" cy="365125"/>
          </a:xfrm>
        </p:spPr>
        <p:txBody>
          <a:bodyPr/>
          <a:lstStyle/>
          <a:p>
            <a:fld id="{7FBBE7B6-CFA6-492C-AF0E-83DA4AD2D04F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88953"/>
            <a:ext cx="519485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4000">
              <a:srgbClr val="FFFF00"/>
            </a:gs>
            <a:gs pos="60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35884"/>
            <a:ext cx="662072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- -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74947"/>
            <a:ext cx="1089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সময়ে গঠিত </a:t>
            </a:r>
            <a:r>
              <a:rPr lang="bn-BD" sz="36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মুজিবনগর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243" y="412193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2। </a:t>
            </a:r>
            <a:r>
              <a:rPr lang="bn-BD" sz="3600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মুজিবনগর </a:t>
            </a:r>
            <a:r>
              <a:rPr lang="bn-BD" sz="36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সরকারের মন্ত্রীসভা </a:t>
            </a:r>
            <a:r>
              <a:rPr lang="bn-BD" sz="3600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সম্পর্কে</a:t>
            </a:r>
            <a:r>
              <a:rPr lang="en-US" sz="36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লিখতে </a:t>
            </a:r>
            <a:r>
              <a:rPr lang="bn-BD" sz="36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877" y="5198888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3। </a:t>
            </a:r>
            <a:r>
              <a:rPr lang="bn-BD" sz="3600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মুজিবনগর </a:t>
            </a:r>
            <a:r>
              <a:rPr lang="bn-BD" sz="36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সরকারের মন্ত্রণালয় সম্পর্কে ব্যাখ্যা </a:t>
            </a:r>
            <a:r>
              <a:rPr lang="bn-BD" sz="3600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</a:t>
            </a:r>
            <a:r>
              <a:rPr lang="bn-BD" sz="36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1066800" y="6588952"/>
            <a:ext cx="2329074" cy="365125"/>
          </a:xfrm>
        </p:spPr>
        <p:txBody>
          <a:bodyPr/>
          <a:lstStyle/>
          <a:p>
            <a:fld id="{7A37E863-AC05-435F-952D-C5BC22B68316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93874" y="6588951"/>
            <a:ext cx="5042452" cy="3651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2000">
              <a:srgbClr val="FFFF00"/>
            </a:gs>
            <a:gs pos="67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943167"/>
            <a:ext cx="922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১৭ই এপ্রিল ১৯৭১ মেহেরপুরের বৈদ্যনাথতলায় আম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বাগানে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 হয়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স্বাধীন বাংলাদেশের অস্থায়ী সরকার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ujibnagar nazrul-guard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0245"/>
            <a:ext cx="5250023" cy="3079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ms.somewhereinblog.net/images/thumbs/arjansoul_1365541722_3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2" y="1630245"/>
            <a:ext cx="4717707" cy="2936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403" y="381001"/>
            <a:ext cx="446628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114023" y="6577877"/>
            <a:ext cx="2329074" cy="365125"/>
          </a:xfrm>
        </p:spPr>
        <p:txBody>
          <a:bodyPr/>
          <a:lstStyle/>
          <a:p>
            <a:fld id="{3270BE72-D890-49F1-9DCB-39D6D5F43932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1486" y="6588953"/>
            <a:ext cx="527105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1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4000">
              <a:srgbClr val="FFFF00"/>
            </a:gs>
            <a:gs pos="63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448" y="990600"/>
            <a:ext cx="6017994" cy="707886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029200" y="4100945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46532"/>
              </p:ext>
            </p:extLst>
          </p:nvPr>
        </p:nvGraphicFramePr>
        <p:xfrm>
          <a:off x="5225839" y="266700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5839" y="2667003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381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143000" y="6579294"/>
            <a:ext cx="2329074" cy="365125"/>
          </a:xfrm>
        </p:spPr>
        <p:txBody>
          <a:bodyPr/>
          <a:lstStyle/>
          <a:p>
            <a:fld id="{BDB310D8-8806-4DCF-985D-887E7B7BAD70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588953"/>
            <a:ext cx="5013294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4000">
              <a:srgbClr val="FFFF00"/>
            </a:gs>
            <a:gs pos="74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4" y="731330"/>
            <a:ext cx="4198563" cy="5166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4982826" y="1168034"/>
            <a:ext cx="2209800" cy="3886200"/>
          </a:xfrm>
          <a:prstGeom prst="round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15441" y="1357665"/>
            <a:ext cx="181800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0497" y="1844992"/>
            <a:ext cx="18457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উপ-রাষ্ট্রপতি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0497" y="2857581"/>
            <a:ext cx="18457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স্বরাষ্ট্রমন্ত্রী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0780" y="3392846"/>
            <a:ext cx="184571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অর্থমন্ত্রী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2245" y="3923436"/>
            <a:ext cx="184570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পররাষ্ট্রমন্ত্রী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0780" y="4488835"/>
            <a:ext cx="184570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সশস্ত্রবাহিনী প্রধান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563" y="2389894"/>
            <a:ext cx="184571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প্রধানমন্ত্রী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62700" y="-11936"/>
            <a:ext cx="1624621" cy="2598767"/>
            <a:chOff x="3123014" y="975942"/>
            <a:chExt cx="3695358" cy="5582361"/>
          </a:xfrm>
        </p:grpSpPr>
        <p:sp>
          <p:nvSpPr>
            <p:cNvPr id="12" name="Rectangle 11"/>
            <p:cNvSpPr/>
            <p:nvPr/>
          </p:nvSpPr>
          <p:spPr>
            <a:xfrm rot="491224">
              <a:off x="3123014" y="3384883"/>
              <a:ext cx="3695358" cy="317342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বঙ্গবন্ধু শেখ মুজিবুর রহমানকে রাষ্ট্রপতি</a:t>
              </a:r>
            </a:p>
            <a:p>
              <a:pPr algn="ctr"/>
              <a:r>
                <a:rPr lang="bn-BD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(পদাধিকার বলে সশস্ত্র ও মুক্তিযুদ্ধের সর্বাধিনায়ক)</a:t>
              </a:r>
              <a:endPara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945" y="975942"/>
              <a:ext cx="3237338" cy="35676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cxnSp>
        <p:nvCxnSpPr>
          <p:cNvPr id="14" name="Straight Arrow Connector 13"/>
          <p:cNvCxnSpPr/>
          <p:nvPr/>
        </p:nvCxnSpPr>
        <p:spPr>
          <a:xfrm flipV="1">
            <a:off x="6832324" y="689688"/>
            <a:ext cx="2546085" cy="787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16664" y="2009676"/>
            <a:ext cx="2396347" cy="11051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72807" y="2612418"/>
            <a:ext cx="2357194" cy="21587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5594" y="3031709"/>
            <a:ext cx="952682" cy="2322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20163" y="4752994"/>
            <a:ext cx="2429189" cy="7550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620178" y="2704087"/>
            <a:ext cx="2692816" cy="14646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459941" y="1888255"/>
            <a:ext cx="1893099" cy="1586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488798" y="4604454"/>
            <a:ext cx="2925801" cy="1631444"/>
            <a:chOff x="3035936" y="1371599"/>
            <a:chExt cx="4478355" cy="5353164"/>
          </a:xfrm>
        </p:grpSpPr>
        <p:sp>
          <p:nvSpPr>
            <p:cNvPr id="22" name="Rectangle 21"/>
            <p:cNvSpPr/>
            <p:nvPr/>
          </p:nvSpPr>
          <p:spPr>
            <a:xfrm rot="356803">
              <a:off x="3035936" y="5209928"/>
              <a:ext cx="4478355" cy="151483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24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তাজ উদ্দিন আহমদ প্রধানমন্ত্রী</a:t>
              </a:r>
              <a:endPara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106" y="1371599"/>
              <a:ext cx="3157459" cy="38100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24" name="Rectangle 23"/>
          <p:cNvSpPr/>
          <p:nvPr/>
        </p:nvSpPr>
        <p:spPr>
          <a:xfrm>
            <a:off x="3581400" y="390849"/>
            <a:ext cx="5256567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সরকারের মন্ত্রীপরিষদ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71132" y="4936943"/>
            <a:ext cx="2585154" cy="1755278"/>
            <a:chOff x="4011265" y="1339357"/>
            <a:chExt cx="3292620" cy="4500279"/>
          </a:xfrm>
        </p:grpSpPr>
        <p:sp>
          <p:nvSpPr>
            <p:cNvPr id="26" name="Rectangle 25"/>
            <p:cNvSpPr/>
            <p:nvPr/>
          </p:nvSpPr>
          <p:spPr>
            <a:xfrm rot="432911">
              <a:off x="4503440" y="4892722"/>
              <a:ext cx="2464573" cy="94691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কামরুজ্জামান(স্বরাষ্ট্রমন্ত্রী)</a:t>
              </a:r>
              <a:endPara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265" y="1339357"/>
              <a:ext cx="3292620" cy="3823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28" name="Group 27"/>
          <p:cNvGrpSpPr/>
          <p:nvPr/>
        </p:nvGrpSpPr>
        <p:grpSpPr>
          <a:xfrm>
            <a:off x="1053083" y="280648"/>
            <a:ext cx="2302233" cy="1697138"/>
            <a:chOff x="3058907" y="1460434"/>
            <a:chExt cx="4468061" cy="439057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546" y="1460434"/>
              <a:ext cx="3137808" cy="37026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30" name="Rectangle 29"/>
            <p:cNvSpPr/>
            <p:nvPr/>
          </p:nvSpPr>
          <p:spPr>
            <a:xfrm rot="519993">
              <a:off x="3058907" y="4815904"/>
              <a:ext cx="4468061" cy="103510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এম. মনসুর আলী (অর্থমন্ত্রী)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74586" y="2178778"/>
            <a:ext cx="1795223" cy="2272003"/>
            <a:chOff x="1105578" y="1031935"/>
            <a:chExt cx="3611894" cy="577095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583" y="1031935"/>
              <a:ext cx="3203270" cy="34500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33" name="Rectangle 32"/>
            <p:cNvSpPr/>
            <p:nvPr/>
          </p:nvSpPr>
          <p:spPr>
            <a:xfrm>
              <a:off x="1105578" y="4223078"/>
              <a:ext cx="3611894" cy="25798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খন্দকার মোশতাক আহমেদ</a:t>
              </a:r>
              <a:br>
                <a:rPr lang="bn-BD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bn-BD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পররাষ্ট্র মন্ত্রী 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65412" y="4793390"/>
            <a:ext cx="2504212" cy="1707411"/>
            <a:chOff x="2219457" y="1556103"/>
            <a:chExt cx="6327678" cy="4989883"/>
          </a:xfrm>
        </p:grpSpPr>
        <p:pic>
          <p:nvPicPr>
            <p:cNvPr id="35" name="Picture 34" descr="http://ciu.somewherein.net/ciu/image/71756/xlarge/?token_id=540769cfca03cef7f84119bb8a1b908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621" y="1556103"/>
              <a:ext cx="3507633" cy="35430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 rot="220032">
              <a:off x="2219457" y="4207358"/>
              <a:ext cx="6327678" cy="23386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8" algn="ctr"/>
              <a:r>
                <a:rPr lang="bn-BD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সশস্ত্রবাহিনী প্রধান: </a:t>
              </a:r>
            </a:p>
            <a:p>
              <a:pPr marL="0" lvl="8" algn="ctr"/>
              <a:r>
                <a:rPr lang="bn-BD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জেনারেল আতাউল গনি ওসমানী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091384" y="2596567"/>
            <a:ext cx="2667000" cy="2046157"/>
            <a:chOff x="8959598" y="2589949"/>
            <a:chExt cx="2667000" cy="2046157"/>
          </a:xfrm>
        </p:grpSpPr>
        <p:sp>
          <p:nvSpPr>
            <p:cNvPr id="38" name="TextBox 37"/>
            <p:cNvSpPr txBox="1"/>
            <p:nvPr/>
          </p:nvSpPr>
          <p:spPr>
            <a:xfrm>
              <a:off x="8959598" y="3928220"/>
              <a:ext cx="2667000" cy="7078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সৈয়দ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(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উপ-রাষ্ট্রপতি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SG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6177" y="2589949"/>
              <a:ext cx="1653842" cy="13726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40" name="Date Placeholder 10"/>
          <p:cNvSpPr>
            <a:spLocks noGrp="1"/>
          </p:cNvSpPr>
          <p:nvPr>
            <p:ph type="dt" sz="half" idx="10"/>
          </p:nvPr>
        </p:nvSpPr>
        <p:spPr>
          <a:xfrm>
            <a:off x="0" y="6571996"/>
            <a:ext cx="2329074" cy="365125"/>
          </a:xfrm>
        </p:spPr>
        <p:txBody>
          <a:bodyPr/>
          <a:lstStyle/>
          <a:p>
            <a:fld id="{ACE67F17-22C4-45D4-B0B3-1981F2A56B21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4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45142" y="6575978"/>
            <a:ext cx="5080853" cy="384627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8000">
              <a:srgbClr val="FFFF00"/>
            </a:gs>
            <a:gs pos="69000">
              <a:srgbClr val="FFC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n.banglapedia.org/images/thumb/3/3b/MujibnagarGovernment.jpg/400px-MujibnagarGovern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1295399" y="281814"/>
            <a:ext cx="4237199" cy="263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67500" y="1066038"/>
            <a:ext cx="3771900" cy="1219961"/>
            <a:chOff x="4343400" y="838198"/>
            <a:chExt cx="3771900" cy="1219961"/>
          </a:xfrm>
          <a:solidFill>
            <a:srgbClr val="FF0000"/>
          </a:solidFill>
        </p:grpSpPr>
        <p:sp>
          <p:nvSpPr>
            <p:cNvPr id="4" name="Left Arrow 3"/>
            <p:cNvSpPr/>
            <p:nvPr/>
          </p:nvSpPr>
          <p:spPr>
            <a:xfrm>
              <a:off x="4343400" y="838198"/>
              <a:ext cx="3771900" cy="1219961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91100" y="1143760"/>
              <a:ext cx="31242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বেসামরিক প্রশাসন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2" descr="https://encrypted-tbn3.gstatic.com/images?q=tbn:ANd9GcRKTwP1-2f2l3Qbq4gcs6AYJFFdi1vz3IfPpvo_t4nMGfIi0aYF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49" y="3200400"/>
            <a:ext cx="4267250" cy="3275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696200" y="3581400"/>
            <a:ext cx="2743200" cy="2321608"/>
          </a:xfrm>
          <a:prstGeom prst="wedgeRoundRectCallout">
            <a:avLst>
              <a:gd name="adj1" fmla="val -67336"/>
              <a:gd name="adj2" fmla="val 73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কার্যক্রম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254E3B9D-6759-4165-BCBE-DBE2D233840E}" type="datetime4">
              <a:rPr lang="en-US" smtClean="0"/>
              <a:t>November 7, 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3874" y="6512373"/>
            <a:ext cx="5347252" cy="492953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51</TotalTime>
  <Words>582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Corbel</vt:lpstr>
      <vt:lpstr>NikoshBAN</vt:lpstr>
      <vt:lpstr>Vrinda</vt:lpstr>
      <vt:lpstr>Wingdings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</dc:creator>
  <cp:lastModifiedBy>CB</cp:lastModifiedBy>
  <cp:revision>35</cp:revision>
  <dcterms:created xsi:type="dcterms:W3CDTF">2020-11-06T14:19:40Z</dcterms:created>
  <dcterms:modified xsi:type="dcterms:W3CDTF">2020-11-07T03:51:17Z</dcterms:modified>
</cp:coreProperties>
</file>