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9" r:id="rId2"/>
    <p:sldId id="424" r:id="rId3"/>
    <p:sldId id="365" r:id="rId4"/>
    <p:sldId id="432" r:id="rId5"/>
    <p:sldId id="433" r:id="rId6"/>
    <p:sldId id="434" r:id="rId7"/>
    <p:sldId id="332" r:id="rId8"/>
    <p:sldId id="435" r:id="rId9"/>
    <p:sldId id="403" r:id="rId10"/>
    <p:sldId id="431" r:id="rId11"/>
    <p:sldId id="436" r:id="rId12"/>
    <p:sldId id="437" r:id="rId13"/>
    <p:sldId id="405" r:id="rId14"/>
    <p:sldId id="438" r:id="rId15"/>
    <p:sldId id="439" r:id="rId16"/>
    <p:sldId id="440" r:id="rId17"/>
    <p:sldId id="441" r:id="rId18"/>
    <p:sldId id="446" r:id="rId19"/>
    <p:sldId id="442" r:id="rId20"/>
    <p:sldId id="444" r:id="rId21"/>
    <p:sldId id="443" r:id="rId22"/>
    <p:sldId id="430" r:id="rId23"/>
    <p:sldId id="388" r:id="rId24"/>
    <p:sldId id="449" r:id="rId25"/>
    <p:sldId id="447" r:id="rId26"/>
    <p:sldId id="448" r:id="rId27"/>
    <p:sldId id="426" r:id="rId28"/>
    <p:sldId id="427" r:id="rId29"/>
    <p:sldId id="450" r:id="rId30"/>
    <p:sldId id="451" r:id="rId31"/>
    <p:sldId id="452" r:id="rId32"/>
    <p:sldId id="453" r:id="rId33"/>
    <p:sldId id="390" r:id="rId34"/>
    <p:sldId id="454" r:id="rId35"/>
    <p:sldId id="308" r:id="rId36"/>
    <p:sldId id="352" r:id="rId37"/>
    <p:sldId id="455" r:id="rId38"/>
  </p:sldIdLst>
  <p:sldSz cx="12192000" cy="6858000"/>
  <p:notesSz cx="6858000" cy="9144000"/>
  <p:defaultTextStyle>
    <a:defPPr>
      <a:defRPr lang="en-US"/>
    </a:defPPr>
    <a:lvl1pPr marL="0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66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32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985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6647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3309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9971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663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329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0C3"/>
    <a:srgbClr val="DB3172"/>
    <a:srgbClr val="DE8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60"/>
  </p:normalViewPr>
  <p:slideViewPr>
    <p:cSldViewPr>
      <p:cViewPr varScale="1">
        <p:scale>
          <a:sx n="70" d="100"/>
          <a:sy n="70" d="100"/>
        </p:scale>
        <p:origin x="7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A0095-8FB1-4942-BA24-9AFCB537C01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DDA5D7-2596-4508-AC3A-7684175857B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---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5E828A-A3B2-44E9-BC8A-0A01816FBC6D}" type="parTrans" cxnId="{C949FDC1-80AA-4AD4-8C9C-51AF944F08DE}">
      <dgm:prSet/>
      <dgm:spPr/>
      <dgm:t>
        <a:bodyPr/>
        <a:lstStyle/>
        <a:p>
          <a:endParaRPr lang="en-US"/>
        </a:p>
      </dgm:t>
    </dgm:pt>
    <dgm:pt modelId="{2A4F2C8A-85A2-47D8-9CD0-1B01BEAB3B6A}" type="sibTrans" cxnId="{C949FDC1-80AA-4AD4-8C9C-51AF944F08DE}">
      <dgm:prSet/>
      <dgm:spPr/>
      <dgm:t>
        <a:bodyPr/>
        <a:lstStyle/>
        <a:p>
          <a:endParaRPr lang="en-US"/>
        </a:p>
      </dgm:t>
    </dgm:pt>
    <dgm:pt modelId="{B07AB9BE-FC6C-44BC-9AFE-B75A7EC0D274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4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পলাশীর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কারন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58CEA5-ADA3-4512-89A7-E761B04D9AB8}" type="parTrans" cxnId="{F715BD72-F6F2-4E13-B197-565D1F434F86}">
      <dgm:prSet/>
      <dgm:spPr/>
      <dgm:t>
        <a:bodyPr/>
        <a:lstStyle/>
        <a:p>
          <a:endParaRPr lang="en-US"/>
        </a:p>
      </dgm:t>
    </dgm:pt>
    <dgm:pt modelId="{8F533744-218C-4535-8ADA-1FFCFA5739D7}" type="sibTrans" cxnId="{F715BD72-F6F2-4E13-B197-565D1F434F86}">
      <dgm:prSet/>
      <dgm:spPr/>
      <dgm:t>
        <a:bodyPr/>
        <a:lstStyle/>
        <a:p>
          <a:endParaRPr lang="en-US"/>
        </a:p>
      </dgm:t>
    </dgm:pt>
    <dgm:pt modelId="{3EA16A02-1EBB-4399-8465-D9BC0906AE7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en-US" sz="4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পলাশী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বিবরন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01FC2B-A6F4-474F-A509-46422E4D14DA}" type="parTrans" cxnId="{239B0B4B-3E89-4EAC-B267-B67C91E5887C}">
      <dgm:prSet/>
      <dgm:spPr/>
      <dgm:t>
        <a:bodyPr/>
        <a:lstStyle/>
        <a:p>
          <a:endParaRPr lang="en-US"/>
        </a:p>
      </dgm:t>
    </dgm:pt>
    <dgm:pt modelId="{83B419A3-20AE-457C-A480-4312E481A660}" type="sibTrans" cxnId="{239B0B4B-3E89-4EAC-B267-B67C91E5887C}">
      <dgm:prSet/>
      <dgm:spPr/>
      <dgm:t>
        <a:bodyPr/>
        <a:lstStyle/>
        <a:p>
          <a:endParaRPr lang="en-US"/>
        </a:p>
      </dgm:t>
    </dgm:pt>
    <dgm:pt modelId="{C4C0071D-3369-459E-8027-E525F94B2E10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পলাশী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CF621F-9D9A-42F8-8AA6-9A22505C7ABF}" type="parTrans" cxnId="{9DB1578D-028D-4049-B576-4DF10A85E4B3}">
      <dgm:prSet/>
      <dgm:spPr/>
      <dgm:t>
        <a:bodyPr/>
        <a:lstStyle/>
        <a:p>
          <a:endParaRPr lang="en-US"/>
        </a:p>
      </dgm:t>
    </dgm:pt>
    <dgm:pt modelId="{821DD1C7-8FF0-4C34-8CA7-3D9DF52740E5}" type="sibTrans" cxnId="{9DB1578D-028D-4049-B576-4DF10A85E4B3}">
      <dgm:prSet/>
      <dgm:spPr/>
      <dgm:t>
        <a:bodyPr/>
        <a:lstStyle/>
        <a:p>
          <a:endParaRPr lang="en-US"/>
        </a:p>
      </dgm:t>
    </dgm:pt>
    <dgm:pt modelId="{D28B6106-F1B6-4D93-ACFD-0AA9ACEB6EA5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পলাশীর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নবাবের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পরাজয়ের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কারন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নবাবের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দায়িত্ব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E1C731-14DE-4DCD-89FA-54020D81EA5E}" type="parTrans" cxnId="{4AB43DD2-3A15-4961-A596-7CA0ACAEB5D6}">
      <dgm:prSet/>
      <dgm:spPr/>
      <dgm:t>
        <a:bodyPr/>
        <a:lstStyle/>
        <a:p>
          <a:endParaRPr lang="en-US"/>
        </a:p>
      </dgm:t>
    </dgm:pt>
    <dgm:pt modelId="{747E1A43-E472-467A-A844-FD70808D2EF8}" type="sibTrans" cxnId="{4AB43DD2-3A15-4961-A596-7CA0ACAEB5D6}">
      <dgm:prSet/>
      <dgm:spPr/>
      <dgm:t>
        <a:bodyPr/>
        <a:lstStyle/>
        <a:p>
          <a:endParaRPr lang="en-US"/>
        </a:p>
      </dgm:t>
    </dgm:pt>
    <dgm:pt modelId="{7C298443-9BCE-4445-A0C2-0CBD7741D39D}" type="pres">
      <dgm:prSet presAssocID="{F22A0095-8FB1-4942-BA24-9AFCB537C01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3684B6-A9F4-429B-953A-242F4B09F874}" type="pres">
      <dgm:prSet presAssocID="{F22A0095-8FB1-4942-BA24-9AFCB537C010}" presName="matrix" presStyleCnt="0"/>
      <dgm:spPr/>
    </dgm:pt>
    <dgm:pt modelId="{A335D62E-5875-4F59-A310-B22B4D630AEC}" type="pres">
      <dgm:prSet presAssocID="{F22A0095-8FB1-4942-BA24-9AFCB537C010}" presName="tile1" presStyleLbl="node1" presStyleIdx="0" presStyleCnt="4"/>
      <dgm:spPr/>
      <dgm:t>
        <a:bodyPr/>
        <a:lstStyle/>
        <a:p>
          <a:endParaRPr lang="en-US"/>
        </a:p>
      </dgm:t>
    </dgm:pt>
    <dgm:pt modelId="{551FA2E2-7E6E-4685-BA4F-05C576650E38}" type="pres">
      <dgm:prSet presAssocID="{F22A0095-8FB1-4942-BA24-9AFCB537C01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5B70A-C574-4432-8021-B3CF29C33392}" type="pres">
      <dgm:prSet presAssocID="{F22A0095-8FB1-4942-BA24-9AFCB537C010}" presName="tile2" presStyleLbl="node1" presStyleIdx="1" presStyleCnt="4"/>
      <dgm:spPr/>
      <dgm:t>
        <a:bodyPr/>
        <a:lstStyle/>
        <a:p>
          <a:endParaRPr lang="en-US"/>
        </a:p>
      </dgm:t>
    </dgm:pt>
    <dgm:pt modelId="{EC188D78-605A-4B0C-A7A8-4B391B704183}" type="pres">
      <dgm:prSet presAssocID="{F22A0095-8FB1-4942-BA24-9AFCB537C01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D662C-F8DC-4AFF-B5FD-44EBC6DAD005}" type="pres">
      <dgm:prSet presAssocID="{F22A0095-8FB1-4942-BA24-9AFCB537C010}" presName="tile3" presStyleLbl="node1" presStyleIdx="2" presStyleCnt="4"/>
      <dgm:spPr/>
      <dgm:t>
        <a:bodyPr/>
        <a:lstStyle/>
        <a:p>
          <a:endParaRPr lang="en-US"/>
        </a:p>
      </dgm:t>
    </dgm:pt>
    <dgm:pt modelId="{4DA951E1-7FFF-4B7E-A39D-00CBAF3966E9}" type="pres">
      <dgm:prSet presAssocID="{F22A0095-8FB1-4942-BA24-9AFCB537C01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F8D97-8196-4739-8246-AD315B4407C9}" type="pres">
      <dgm:prSet presAssocID="{F22A0095-8FB1-4942-BA24-9AFCB537C010}" presName="tile4" presStyleLbl="node1" presStyleIdx="3" presStyleCnt="4"/>
      <dgm:spPr/>
      <dgm:t>
        <a:bodyPr/>
        <a:lstStyle/>
        <a:p>
          <a:endParaRPr lang="en-US"/>
        </a:p>
      </dgm:t>
    </dgm:pt>
    <dgm:pt modelId="{B974D56E-40E3-4146-82BD-66424723060E}" type="pres">
      <dgm:prSet presAssocID="{F22A0095-8FB1-4942-BA24-9AFCB537C01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CE79D-4556-4C39-BE50-CFEAE2B46336}" type="pres">
      <dgm:prSet presAssocID="{F22A0095-8FB1-4942-BA24-9AFCB537C010}" presName="centerTile" presStyleLbl="fgShp" presStyleIdx="0" presStyleCnt="1" custScaleX="17142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1F82953-13CC-4EC8-94D2-8DEB55A1BEA3}" type="presOf" srcId="{C4C0071D-3369-459E-8027-E525F94B2E10}" destId="{652D662C-F8DC-4AFF-B5FD-44EBC6DAD005}" srcOrd="0" destOrd="0" presId="urn:microsoft.com/office/officeart/2005/8/layout/matrix1"/>
    <dgm:cxn modelId="{C94B7958-83AB-445F-B523-48AF465F3E0C}" type="presOf" srcId="{F22A0095-8FB1-4942-BA24-9AFCB537C010}" destId="{7C298443-9BCE-4445-A0C2-0CBD7741D39D}" srcOrd="0" destOrd="0" presId="urn:microsoft.com/office/officeart/2005/8/layout/matrix1"/>
    <dgm:cxn modelId="{4AB43DD2-3A15-4961-A596-7CA0ACAEB5D6}" srcId="{62DDA5D7-2596-4508-AC3A-7684175857B5}" destId="{D28B6106-F1B6-4D93-ACFD-0AA9ACEB6EA5}" srcOrd="3" destOrd="0" parTransId="{87E1C731-14DE-4DCD-89FA-54020D81EA5E}" sibTransId="{747E1A43-E472-467A-A844-FD70808D2EF8}"/>
    <dgm:cxn modelId="{C949FDC1-80AA-4AD4-8C9C-51AF944F08DE}" srcId="{F22A0095-8FB1-4942-BA24-9AFCB537C010}" destId="{62DDA5D7-2596-4508-AC3A-7684175857B5}" srcOrd="0" destOrd="0" parTransId="{CD5E828A-A3B2-44E9-BC8A-0A01816FBC6D}" sibTransId="{2A4F2C8A-85A2-47D8-9CD0-1B01BEAB3B6A}"/>
    <dgm:cxn modelId="{C6A52B45-D20C-4D10-AD89-59E0367E16EC}" type="presOf" srcId="{C4C0071D-3369-459E-8027-E525F94B2E10}" destId="{4DA951E1-7FFF-4B7E-A39D-00CBAF3966E9}" srcOrd="1" destOrd="0" presId="urn:microsoft.com/office/officeart/2005/8/layout/matrix1"/>
    <dgm:cxn modelId="{239B0B4B-3E89-4EAC-B267-B67C91E5887C}" srcId="{62DDA5D7-2596-4508-AC3A-7684175857B5}" destId="{3EA16A02-1EBB-4399-8465-D9BC0906AE7F}" srcOrd="1" destOrd="0" parTransId="{BA01FC2B-A6F4-474F-A509-46422E4D14DA}" sibTransId="{83B419A3-20AE-457C-A480-4312E481A660}"/>
    <dgm:cxn modelId="{B92E18EA-D4C1-433A-AA61-9148BDF82E17}" type="presOf" srcId="{B07AB9BE-FC6C-44BC-9AFE-B75A7EC0D274}" destId="{551FA2E2-7E6E-4685-BA4F-05C576650E38}" srcOrd="1" destOrd="0" presId="urn:microsoft.com/office/officeart/2005/8/layout/matrix1"/>
    <dgm:cxn modelId="{53D6C486-E5B3-4863-A95B-7D79949B0C9C}" type="presOf" srcId="{D28B6106-F1B6-4D93-ACFD-0AA9ACEB6EA5}" destId="{B974D56E-40E3-4146-82BD-66424723060E}" srcOrd="1" destOrd="0" presId="urn:microsoft.com/office/officeart/2005/8/layout/matrix1"/>
    <dgm:cxn modelId="{9DB1578D-028D-4049-B576-4DF10A85E4B3}" srcId="{62DDA5D7-2596-4508-AC3A-7684175857B5}" destId="{C4C0071D-3369-459E-8027-E525F94B2E10}" srcOrd="2" destOrd="0" parTransId="{24CF621F-9D9A-42F8-8AA6-9A22505C7ABF}" sibTransId="{821DD1C7-8FF0-4C34-8CA7-3D9DF52740E5}"/>
    <dgm:cxn modelId="{94151B0F-46A0-4A7D-9E93-E199C6636EE4}" type="presOf" srcId="{B07AB9BE-FC6C-44BC-9AFE-B75A7EC0D274}" destId="{A335D62E-5875-4F59-A310-B22B4D630AEC}" srcOrd="0" destOrd="0" presId="urn:microsoft.com/office/officeart/2005/8/layout/matrix1"/>
    <dgm:cxn modelId="{343F5F20-9792-4B98-99A9-BDE6B908A727}" type="presOf" srcId="{62DDA5D7-2596-4508-AC3A-7684175857B5}" destId="{3E7CE79D-4556-4C39-BE50-CFEAE2B46336}" srcOrd="0" destOrd="0" presId="urn:microsoft.com/office/officeart/2005/8/layout/matrix1"/>
    <dgm:cxn modelId="{6303C6A6-C753-423B-91F5-039DBE44F34B}" type="presOf" srcId="{D28B6106-F1B6-4D93-ACFD-0AA9ACEB6EA5}" destId="{2B3F8D97-8196-4739-8246-AD315B4407C9}" srcOrd="0" destOrd="0" presId="urn:microsoft.com/office/officeart/2005/8/layout/matrix1"/>
    <dgm:cxn modelId="{46C0FDC6-E667-4466-865F-253530F4F6E6}" type="presOf" srcId="{3EA16A02-1EBB-4399-8465-D9BC0906AE7F}" destId="{EE35B70A-C574-4432-8021-B3CF29C33392}" srcOrd="0" destOrd="0" presId="urn:microsoft.com/office/officeart/2005/8/layout/matrix1"/>
    <dgm:cxn modelId="{F715BD72-F6F2-4E13-B197-565D1F434F86}" srcId="{62DDA5D7-2596-4508-AC3A-7684175857B5}" destId="{B07AB9BE-FC6C-44BC-9AFE-B75A7EC0D274}" srcOrd="0" destOrd="0" parTransId="{2858CEA5-ADA3-4512-89A7-E761B04D9AB8}" sibTransId="{8F533744-218C-4535-8ADA-1FFCFA5739D7}"/>
    <dgm:cxn modelId="{4F90960B-65AE-4FCE-BC16-6A0F573558C3}" type="presOf" srcId="{3EA16A02-1EBB-4399-8465-D9BC0906AE7F}" destId="{EC188D78-605A-4B0C-A7A8-4B391B704183}" srcOrd="1" destOrd="0" presId="urn:microsoft.com/office/officeart/2005/8/layout/matrix1"/>
    <dgm:cxn modelId="{9FF54D9D-7D42-4E74-B6C3-831736920671}" type="presParOf" srcId="{7C298443-9BCE-4445-A0C2-0CBD7741D39D}" destId="{CC3684B6-A9F4-429B-953A-242F4B09F874}" srcOrd="0" destOrd="0" presId="urn:microsoft.com/office/officeart/2005/8/layout/matrix1"/>
    <dgm:cxn modelId="{CB8AC330-4302-4EA9-95C7-7B957F473381}" type="presParOf" srcId="{CC3684B6-A9F4-429B-953A-242F4B09F874}" destId="{A335D62E-5875-4F59-A310-B22B4D630AEC}" srcOrd="0" destOrd="0" presId="urn:microsoft.com/office/officeart/2005/8/layout/matrix1"/>
    <dgm:cxn modelId="{6E7CE086-A284-4C61-B851-60F107DA43C3}" type="presParOf" srcId="{CC3684B6-A9F4-429B-953A-242F4B09F874}" destId="{551FA2E2-7E6E-4685-BA4F-05C576650E38}" srcOrd="1" destOrd="0" presId="urn:microsoft.com/office/officeart/2005/8/layout/matrix1"/>
    <dgm:cxn modelId="{861AEA12-5503-4600-A8B5-BE874ABF012E}" type="presParOf" srcId="{CC3684B6-A9F4-429B-953A-242F4B09F874}" destId="{EE35B70A-C574-4432-8021-B3CF29C33392}" srcOrd="2" destOrd="0" presId="urn:microsoft.com/office/officeart/2005/8/layout/matrix1"/>
    <dgm:cxn modelId="{A3CE0F7A-A8AC-4800-990C-BA2F1BEDDC70}" type="presParOf" srcId="{CC3684B6-A9F4-429B-953A-242F4B09F874}" destId="{EC188D78-605A-4B0C-A7A8-4B391B704183}" srcOrd="3" destOrd="0" presId="urn:microsoft.com/office/officeart/2005/8/layout/matrix1"/>
    <dgm:cxn modelId="{F87B0FDB-61C0-491C-B83B-B9F7B0C0B563}" type="presParOf" srcId="{CC3684B6-A9F4-429B-953A-242F4B09F874}" destId="{652D662C-F8DC-4AFF-B5FD-44EBC6DAD005}" srcOrd="4" destOrd="0" presId="urn:microsoft.com/office/officeart/2005/8/layout/matrix1"/>
    <dgm:cxn modelId="{30F8D981-2041-417C-9004-042C564FD596}" type="presParOf" srcId="{CC3684B6-A9F4-429B-953A-242F4B09F874}" destId="{4DA951E1-7FFF-4B7E-A39D-00CBAF3966E9}" srcOrd="5" destOrd="0" presId="urn:microsoft.com/office/officeart/2005/8/layout/matrix1"/>
    <dgm:cxn modelId="{86130EA4-5E13-4987-999B-73C3B1012A41}" type="presParOf" srcId="{CC3684B6-A9F4-429B-953A-242F4B09F874}" destId="{2B3F8D97-8196-4739-8246-AD315B4407C9}" srcOrd="6" destOrd="0" presId="urn:microsoft.com/office/officeart/2005/8/layout/matrix1"/>
    <dgm:cxn modelId="{F2C18DDD-A143-4E8A-B402-A1DA9BBD11CB}" type="presParOf" srcId="{CC3684B6-A9F4-429B-953A-242F4B09F874}" destId="{B974D56E-40E3-4146-82BD-66424723060E}" srcOrd="7" destOrd="0" presId="urn:microsoft.com/office/officeart/2005/8/layout/matrix1"/>
    <dgm:cxn modelId="{68301F42-8A58-4B87-B453-2D368B8FE0E8}" type="presParOf" srcId="{7C298443-9BCE-4445-A0C2-0CBD7741D39D}" destId="{3E7CE79D-4556-4C39-BE50-CFEAE2B4633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5D62E-5875-4F59-A310-B22B4D630AEC}">
      <dsp:nvSpPr>
        <dsp:cNvPr id="0" name=""/>
        <dsp:cNvSpPr/>
      </dsp:nvSpPr>
      <dsp:spPr>
        <a:xfrm rot="16200000">
          <a:off x="1312333" y="-1312333"/>
          <a:ext cx="2709333" cy="5334000"/>
        </a:xfrm>
        <a:prstGeom prst="round1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পলাশীর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কারন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-1" y="1"/>
        <a:ext cx="5334000" cy="2032000"/>
      </dsp:txXfrm>
    </dsp:sp>
    <dsp:sp modelId="{EE35B70A-C574-4432-8021-B3CF29C33392}">
      <dsp:nvSpPr>
        <dsp:cNvPr id="0" name=""/>
        <dsp:cNvSpPr/>
      </dsp:nvSpPr>
      <dsp:spPr>
        <a:xfrm>
          <a:off x="5334000" y="0"/>
          <a:ext cx="5334000" cy="2709333"/>
        </a:xfrm>
        <a:prstGeom prst="round1Rec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পলাশী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বিবরন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4000" y="0"/>
        <a:ext cx="5334000" cy="2032000"/>
      </dsp:txXfrm>
    </dsp:sp>
    <dsp:sp modelId="{652D662C-F8DC-4AFF-B5FD-44EBC6DAD005}">
      <dsp:nvSpPr>
        <dsp:cNvPr id="0" name=""/>
        <dsp:cNvSpPr/>
      </dsp:nvSpPr>
      <dsp:spPr>
        <a:xfrm rot="10800000">
          <a:off x="0" y="2709333"/>
          <a:ext cx="5334000" cy="2709333"/>
        </a:xfrm>
        <a:prstGeom prst="round1Rect">
          <a:avLst/>
        </a:prstGeom>
        <a:blipFill>
          <a:blip xmlns:r="http://schemas.openxmlformats.org/officeDocument/2006/relationships" r:embed="rId1">
            <a:duotone>
              <a:schemeClr val="accent4">
                <a:shade val="74000"/>
                <a:satMod val="130000"/>
                <a:lumMod val="90000"/>
              </a:schemeClr>
              <a:schemeClr val="accent4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পলাশী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3386666"/>
        <a:ext cx="5334000" cy="2032000"/>
      </dsp:txXfrm>
    </dsp:sp>
    <dsp:sp modelId="{2B3F8D97-8196-4739-8246-AD315B4407C9}">
      <dsp:nvSpPr>
        <dsp:cNvPr id="0" name=""/>
        <dsp:cNvSpPr/>
      </dsp:nvSpPr>
      <dsp:spPr>
        <a:xfrm rot="5400000">
          <a:off x="6646333" y="1397000"/>
          <a:ext cx="2709333" cy="5334000"/>
        </a:xfrm>
        <a:prstGeom prst="round1Rect">
          <a:avLst/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পলাশীর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নবাবের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পরাজয়ের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কারন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নবাবের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দায়িত্ব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5333999" y="3386666"/>
        <a:ext cx="5334000" cy="2032000"/>
      </dsp:txXfrm>
    </dsp:sp>
    <dsp:sp modelId="{3E7CE79D-4556-4C39-BE50-CFEAE2B46336}">
      <dsp:nvSpPr>
        <dsp:cNvPr id="0" name=""/>
        <dsp:cNvSpPr/>
      </dsp:nvSpPr>
      <dsp:spPr>
        <a:xfrm>
          <a:off x="2590793" y="2032000"/>
          <a:ext cx="5486413" cy="1354666"/>
        </a:xfrm>
        <a:prstGeom prst="roundRect">
          <a:avLst/>
        </a:prstGeom>
        <a:gradFill rotWithShape="1">
          <a:gsLst>
            <a:gs pos="0">
              <a:schemeClr val="accent3">
                <a:tint val="60000"/>
                <a:lumMod val="110000"/>
              </a:schemeClr>
            </a:gs>
            <a:gs pos="100000">
              <a:schemeClr val="accent3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---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6922" y="2098129"/>
        <a:ext cx="5354155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8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5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44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6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7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51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620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4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2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3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6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6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6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85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7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479B8D-C1AA-41CE-AF80-AB3A5893AEAA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1182"/>
            <a:ext cx="7239000" cy="4861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57200"/>
            <a:ext cx="1135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13232"/>
            <a:ext cx="9067800" cy="5077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39390"/>
            <a:ext cx="685800" cy="5078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20400" y="1513278"/>
            <a:ext cx="685800" cy="34778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১৭৫৭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খৃষ্টাব্দ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352800" y="228600"/>
            <a:ext cx="6019800" cy="6858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10668000" cy="5078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সিরাজউদ্দৌলা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মসনদে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আলীবর্দী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মায়মুনা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ঘসেটি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মনক্ষুন্ন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ঘসেটি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শওকত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বসানোর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মসনদ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সিরাজউদ্দৌলার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রাজন্যবর্গ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6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762000" y="838201"/>
            <a:ext cx="10744200" cy="5486399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অবহেলা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অমান্য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ইংরেজগণ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রাজবল্লভের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কৃষ্ণদাসকে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আশ্রয়দান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শওকত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কাশিমবাজার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অন্ধকূপ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মীরজাফরের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eparation 1"/>
          <p:cNvSpPr/>
          <p:nvPr/>
        </p:nvSpPr>
        <p:spPr>
          <a:xfrm>
            <a:off x="2971800" y="0"/>
            <a:ext cx="6781800" cy="762000"/>
          </a:xfrm>
          <a:prstGeom prst="flowChartPrepa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8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399" y="949655"/>
            <a:ext cx="10287001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অবহেলাঃ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বাণিজ্যরত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বনিক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সম্প্রদায়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আরোহনের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প্রচলিত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নিয়ম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অনুযায়ী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উপঢৌকন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কিংবা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সৌজন্য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সাক্ষা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পর্যন্ত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করেনি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অবহেলা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অবাধ্যতাই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878005" y="3411379"/>
            <a:ext cx="10272216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বানিজ্যিক</a:t>
            </a: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সুবিধার</a:t>
            </a: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অপব্যবহারঃ</a:t>
            </a: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কোম্পানী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মুঘল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বানিজ্য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অনুমতি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শুল্ক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ফাঁকি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ব্যক্তিগত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দস্তক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এদেশীয়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ব্যবসায়ীরা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অত্যন্ত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ক্ষতিগ্রস্থ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মেনে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চলার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নির্দেশ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প্রতিক্রুদ্ধ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উঠেন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733800" y="136781"/>
            <a:ext cx="5715000" cy="52869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990600" y="949655"/>
            <a:ext cx="533400" cy="457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8" name="Sun 7"/>
          <p:cNvSpPr/>
          <p:nvPr/>
        </p:nvSpPr>
        <p:spPr>
          <a:xfrm>
            <a:off x="914399" y="3423889"/>
            <a:ext cx="533400" cy="457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9184" y="609600"/>
            <a:ext cx="10272216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অমান্যঃ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 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অনুমতি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পেলেও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অনুমতি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পায়নি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রাজত্বকালে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দাক্ষিণাত্যের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যুদ্ধের অজুহাতে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কোলকাতায়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চন্দনগরে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বন্ধ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মান্য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করলেও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অত্যন্ত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ক্ষুব্ধ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953068" y="609600"/>
            <a:ext cx="457200" cy="60858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3692" y="4052352"/>
            <a:ext cx="1027221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অস্বীকৃতি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ঃ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সিরাজউদৌলার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যাবতীয়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ভঙ্গ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ইংরাজরা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জনসাধারণের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অত্যাচার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নবাবকে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অস্বীকৃতি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জানায়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অবনতি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ঘটতে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953068" y="4060313"/>
            <a:ext cx="457200" cy="60858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8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10744200" cy="3046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	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রাজভল্লবের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দানঃ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রাজা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রাজবল্লভের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প্রচুর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ধনদৌলতসহ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কলকাতায়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পালিয়ে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গিয়ে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সরাসরি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কৃষ্ণদাসকে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নিকট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সমর্পণের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নারায়ণ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সিংহকে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দূত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হিসেবে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কাছে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পাঠান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গভর্নর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দূতকে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অপমানিত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কৃষ্ণদাসকে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ফেরত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পাঠাতে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অস্বীকার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ক্ষুব্দ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914400" y="762000"/>
            <a:ext cx="457200" cy="304800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808988"/>
            <a:ext cx="10744200" cy="20621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	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শওকত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প্রদানঃ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১৭৫৬খ্রিষ্টাব্দে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মনোনয়ন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মসনদে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আরোহন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খালা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ঘসেটি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পূর্নিয়ার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শাসনকর্তা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শওকত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জঙ্গকে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বিরুদ্ধে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914400" y="3962400"/>
            <a:ext cx="457200" cy="304800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5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962" y="457200"/>
            <a:ext cx="11103438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কাশিমবাজার</a:t>
            </a:r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কাশিমবাজার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বানিজ্যকুঠি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ফোর্ট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সঙ্গীদের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আশ্রয়গ্রহণ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ফোর্ট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আলীনগর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ইংরেজগণ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ওয়াটসন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আলীনগরের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1" y="3570184"/>
            <a:ext cx="4896042" cy="3167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91013"/>
            <a:ext cx="4484976" cy="3146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637361"/>
            <a:ext cx="2895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5519" y="3637361"/>
            <a:ext cx="2895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ফোর্ট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9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77600" cy="64940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ইতোমধ্যে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ইউরোপে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ব্রিটিশ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ফরাসীদের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সপ্তবর্ষব্যাপী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সূত্র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ধরে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নিষেধ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সত্ত্বেও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১৭৫৭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কেন্দ্র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চন্দনগর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আত্নরক্ষার্থে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অশোভন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উদ্ধত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আচরণের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জবাব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দাক্ষিণাত্যের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বুসীর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পত্রালাপ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অনুধাবন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মনোনীত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প্রার্থী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ভগ্নিপতি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বসানোর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লিপ্ত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ষড়যন্ত্রকারীদের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ধনকুবের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জগৎশেঠ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মীরজাফর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রায়দুর্লভ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আস্থাভাজন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উমিচাঁদ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দেওয়ান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রাজবল্লভ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প্রমুখ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মীরজাফর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নবাবীর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পৌনে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অঙ্গীকারে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ক্লাইভের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উমিচাঁদ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চুক্তির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ফাঁস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দেখালে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অঙ্গীকারসহ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ওয়াটসন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চুক্তিপত্রে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0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8515684" cy="4953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62542" y="43543"/>
            <a:ext cx="46482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7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5257800" cy="6001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অন্ধকূপ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ফোর্ট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হলওয়েল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১৪৬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১৮ফুট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১৪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শাসরুদ্ধ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উত্তেজিত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38200"/>
            <a:ext cx="5611091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0" y="5131558"/>
            <a:ext cx="3429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9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66800"/>
            <a:ext cx="7696200" cy="42311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নিজাম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জিয়াউর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মহিচাইল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০১৭ ১৭ ৬৮৬৪৯৪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7772399" cy="59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-152400"/>
            <a:ext cx="5029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11125200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ইংরেজগণ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আলিনগরের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অজুহাতে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কামানসহ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৫০হাজার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১৮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অশ্বারোহী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ভাগীরথী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২২জুন ১৭৫৭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কামানসহ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১,০০০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২,০০০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আম্রকাননে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১৭৫৭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মীরমদন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করেন।মীরজাফর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রায়দুর্লভ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মীরজাফরকে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বিশ্বাসঘাতক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মীরজাফর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অদূরদর্শিতার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বিশ্রামরত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মীরজাফরের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ইঙ্গিতে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রণক্লান্ত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রাজমহলের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ভগবানগোলায়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মীরজাফরের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3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পলাশীর যুদ্ধে সিরাজউদ্দৌলা ..."/>
          <p:cNvSpPr>
            <a:spLocks noChangeAspect="1" noChangeArrowheads="1"/>
          </p:cNvSpPr>
          <p:nvPr/>
        </p:nvSpPr>
        <p:spPr bwMode="auto">
          <a:xfrm>
            <a:off x="-1353344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পলাশীর যুদ্ধে সিরাজউদ্দৌলা ..."/>
          <p:cNvSpPr>
            <a:spLocks noChangeAspect="1" noChangeArrowheads="1"/>
          </p:cNvSpPr>
          <p:nvPr/>
        </p:nvSpPr>
        <p:spPr bwMode="auto">
          <a:xfrm>
            <a:off x="-1353344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8" name="Picture 6" descr="পলাশীর যুদ্ধে সিরাজউদ্দৌল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10846572" cy="533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6934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পলাশি যুদ্ধের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1103532"/>
            <a:ext cx="10591800" cy="49162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বিরাট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ভয়াবহ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খণ্ড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পরিস্থিতি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কখনই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বিরাট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রূপে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পরাজয়ের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পেছনে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কয়েকটি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ছিলঃ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ও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সহযোগীদের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ঘাতকতাঃ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সহযোগীদের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বিশ্বাসঘাতকতাই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মুহূর্তে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হিসাবে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ভুল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পরামর্শ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নীরব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দর্শকের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ভূমিকা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1047608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98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10744200" cy="60016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সিরাজদ্দৌলার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চরিত্রের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দুর্বলতাঃ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তরুণ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রাজনৈতিক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অদূরদর্শিতা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বিচক্ষণতার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অভাব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মাতামহের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অত্যাধিক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স্নেহ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প্রাচুর্যের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লালিত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পালিত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কঠোরতা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দৃঢ়তার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অভাব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তাৎক্ষণিক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পরিস্থিতির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মুখে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দিশেহারা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পড়েন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খবর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সত্ত্বেও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দুর্বলতার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কারও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বিরুদ্ধে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সাহসী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অপরিপক্ক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সমরজ্ঞানঃ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যুদ্ধক্ষেত্রে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সুনিশ্চিত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বিজয়কে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উপেক্ষা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বিরতি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ঘোষণা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সমরনীতির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অপরিপক্কতার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পরনির্ভরশীলতার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বহন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পতনকে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তরান্বিত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ব্যাপারে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অসর্তকতাঃ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চারিত্রিক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দৃঢ়তার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অভাব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দিয়েছিল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বিরুদ্ধে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তাঁকে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হুঁশিয়ার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পরেও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তাতে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কর্ণপাত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করেননি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খানও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সিরাজকে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সতর্ক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যান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3024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10515600" cy="3970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ea typeface="Times New Roman" pitchFamily="18" charset="0"/>
                <a:cs typeface="NikoshBAN" pitchFamily="2" charset="0"/>
              </a:rPr>
              <a:t>স্বার্থপরতাঃ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কর্মচারী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সভাসদ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ব্যবসায়ী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ধনকুবের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সৈন্যরা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নিজ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স্বার্থ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সিদ্ধির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স্বার্থকে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বিসর্জন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দিতেও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দ্বিধাবোধ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করেনি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রবার্ট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ক্লাইভের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যোগ্যতাঃ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বিরুদ্ধে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মূল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নায়ক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রবার্ট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সূক্ষ্ম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কূটনীতি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উন্নত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রণকৌশল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রণসম্ভারে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অপেক্ষা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অনেক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বেশি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পারদর্শী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ছিলেন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নিকট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পরাজয়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অবধারিত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89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l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142" y="609600"/>
            <a:ext cx="5776058" cy="45053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5191125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যুদ্ধের শেষে মীরজাফর ও লর্ড ক্লাইভের সাক্ষাৎ, ফ্রান্সিস হেম্যান (১৭৬২)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5300" name="Picture 4" descr="https://upload.wikimedia.org/wikipedia/commons/thumb/6/6b/Plassey_Monument.jpg/800px-Plassey_Monu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57200"/>
            <a:ext cx="4399175" cy="586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upload.wikimedia.org/wikipedia/commons/thumb/f/f4/Three_Obelisks_of_Mirmadan%2C_Nabe_Singh_Hajari_and_Bahadur_Khan_near_Plassey.jpg/800px-Three_Obelisks_of_Mirmadan%2C_Nabe_Singh_Hajari_and_Bahadur_Khan_near_Plass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33400"/>
            <a:ext cx="7620000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81100" y="6349425"/>
            <a:ext cx="937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মীরমদন, নবে সিং হাজারী ও বাহাদুর খানের স্মারকস্তম্ভ,পলাশীর যুদ্ধক্ষেত্র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10668000" cy="50783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উপমহাদেশের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বিবর্তনের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জয়লাভ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সুদূরপ্রসারী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এ যুদ্ধের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রাজনৈতিক-অর্থনৈতিক-সামাজিক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সূর্য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অস্তমিতঃ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অকাল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সূর্য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দীর্ঘদিনের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অস্তমিত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জাফর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মাত্র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নবাবঃ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মাত্র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হলেন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রইলো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3962400" y="61686"/>
            <a:ext cx="4267200" cy="76200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4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47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057400"/>
            <a:ext cx="6934200" cy="280076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ইতিহাসও সংস্কৃতি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অধ্যায়-চতুর্থ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ঔপনিবেশিক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762000"/>
            <a:ext cx="3276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528970"/>
            <a:ext cx="2696190" cy="3857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10820400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রাজনীতিতে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হস্তক্ষেপের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প্রশস্তঃ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পরগনার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রাজনীতিতে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একচেটিয়া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বাণিজ্যিক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অধিকারঃ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 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একচেটিয়া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বাণিজ্যিক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এদেশীয়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বণিকদের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সমাধি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রচিত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আর্থিক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ক্ষেত্রেঃ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বাংলাসহ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দাক্ষিণাত্যে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প্রভাব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বিস্তার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বণিকদের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বিতাড়িত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একচেটিয়াভাবে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সম্পদ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আহরণ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ইংল্যান্ডে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প্রেরণের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আর্থিক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মেরুদণ্ড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ভেঙ্গে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ওয়াটসন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বলেন,পলাশী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জয়লাভ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ভূসম্পত্তির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লব্ধ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কেবলমাত্র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ব্রিটিশ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জাতিকে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সমৃদ্ধ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তোলে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10668000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শাসনভার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ঐতিহাসিক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আর.সি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মজুমদার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বলেন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“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তথা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পথ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প্রশস্ত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দিয়েছিল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কালক্রমে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(১৭৬৪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:)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তারা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কাসিম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মুগল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বাহাদুর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শাহ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জাফরকে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শাসনভার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মর্যাদাও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প্রতিপত্তি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জনগণের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উচ্চ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ধারণার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সৃষ্টি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মর্যাদাও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3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43091"/>
            <a:ext cx="10744200" cy="6186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আধুনিক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যুগের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সূচনাঃ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পতনের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সুচনা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ভারতের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সামরিক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সংগঠন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আইনকানুন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শিক্ষাদীক্ষা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শাসনব্যবস্থায়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ব্যাপক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ঘটে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মুসলিম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সমাজের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দুর্দশাঃ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মুসলমান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সমাজে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দুর্দিন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নেমে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বহু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মুসলমান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কর্মচারী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চাকরিচ্যুত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মুসলিম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জমিদারদের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স্থলে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সহযোগীতায়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হিন্দু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জমিদার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শ্রেনীর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u="sng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সমাজ</a:t>
            </a:r>
            <a:r>
              <a:rPr lang="en-US" sz="3600" u="sng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u="sng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সংস্কৃতির</a:t>
            </a:r>
            <a:r>
              <a:rPr lang="en-US" sz="3600" u="sng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lang="en-US" sz="3600" u="sng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প্রভাবঃ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সাংস্কৃতিক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জীবনের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স্বাভাবিক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বিকাশধারা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চরমভাবে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পরিবর্তিত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হয়।মুসলিম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সংস্কৃতির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অবহেলার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শিকার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ভারতবর্ষে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মুঘল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সভ্যতার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স্থলে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ধীরে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ধীরে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ইউরোপীয়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সভ্যতার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উন্মেষ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4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10820400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১৭৫৭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ভাগীরথীর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প্রান্তরে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সিরাজউদ্দৌলা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পরাজয়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অস্তমিত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ষড়যন্ত্রকারীদের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ব্যার্থতা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সমরজ্ঞানের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মীরজাফরের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নীরবতা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হঠকারি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সিরাজউদ্দৌলাকে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304800"/>
            <a:ext cx="7086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NikoshBAN" pitchFamily="2" charset="0"/>
                <a:cs typeface="NikoshBAN" pitchFamily="2" charset="0"/>
              </a:rPr>
              <a:t>পলাশির বিপর্যয়ের সিরাজ-উদ-দৌলার দায়-দায়িত্ব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5636" y="1828800"/>
            <a:ext cx="4718304" cy="576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05062"/>
            <a:ext cx="4718304" cy="3470805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</a:t>
            </a: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পলশীর</a:t>
            </a: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ষড়যন্ত্রকারীদের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828800"/>
            <a:ext cx="4718304" cy="5762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4718304" cy="347080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109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19300" y="2743200"/>
            <a:ext cx="86106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পতনের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সিরাজউদ্দৌলা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2819400" y="990600"/>
            <a:ext cx="7010400" cy="990600"/>
          </a:xfrm>
          <a:prstGeom prst="diamond">
            <a:avLst/>
          </a:prstGeom>
          <a:solidFill>
            <a:srgbClr val="DC3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895600"/>
            <a:ext cx="6138508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অস্তমিত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31254" y="533400"/>
            <a:ext cx="4191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93" y="1905000"/>
            <a:ext cx="4476161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8274569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990600"/>
            <a:ext cx="762000" cy="4524315"/>
          </a:xfrm>
          <a:prstGeom prst="rect">
            <a:avLst/>
          </a:prstGeom>
          <a:solidFill>
            <a:srgbClr val="DB31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91800" y="1166842"/>
            <a:ext cx="7620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22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2" y="1752600"/>
            <a:ext cx="5611336" cy="3409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86" y="618571"/>
            <a:ext cx="5181600" cy="4740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618571"/>
            <a:ext cx="5791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834" y="5203688"/>
            <a:ext cx="3352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সিরাজউদ্দৌলা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5410200"/>
            <a:ext cx="35052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43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30" y="489898"/>
            <a:ext cx="6577466" cy="45393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9232"/>
            <a:ext cx="5692181" cy="4519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600" y="5334000"/>
            <a:ext cx="3200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318078"/>
            <a:ext cx="3886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বৈঠক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00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bp.blogspot.com/-oDBFB4LGX90/XFUDnmJZbhI/AAAAAAAAAP4/VE_uNbht9nkLXpcWlNSTLDsNkd_cWxaPwCLcBGAs/s320/deoy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6096000" cy="5029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14400"/>
            <a:ext cx="53149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895600"/>
            <a:ext cx="8991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– ১৭৫৭খ্রিষ্টাব্দ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2819400" y="762000"/>
            <a:ext cx="6553200" cy="1600200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37131533"/>
              </p:ext>
            </p:extLst>
          </p:nvPr>
        </p:nvGraphicFramePr>
        <p:xfrm>
          <a:off x="762000" y="719666"/>
          <a:ext cx="1066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7-Point Star 2"/>
          <p:cNvSpPr/>
          <p:nvPr/>
        </p:nvSpPr>
        <p:spPr>
          <a:xfrm>
            <a:off x="762000" y="762000"/>
            <a:ext cx="990600" cy="918949"/>
          </a:xfrm>
          <a:prstGeom prst="star7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6248400" y="762000"/>
            <a:ext cx="990600" cy="918949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762000" y="3455158"/>
            <a:ext cx="990600" cy="918949"/>
          </a:xfrm>
          <a:prstGeom prst="star7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10363200" y="3429000"/>
            <a:ext cx="990600" cy="918949"/>
          </a:xfrm>
          <a:prstGeom prst="star7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5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CE79D-4556-4C39-BE50-CFEAE2B46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E7CE79D-4556-4C39-BE50-CFEAE2B46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E7CE79D-4556-4C39-BE50-CFEAE2B46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D62E-5875-4F59-A310-B22B4D630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A335D62E-5875-4F59-A310-B22B4D630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335D62E-5875-4F59-A310-B22B4D630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35B70A-C574-4432-8021-B3CF29C33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E35B70A-C574-4432-8021-B3CF29C33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E35B70A-C574-4432-8021-B3CF29C33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2D662C-F8DC-4AFF-B5FD-44EBC6DAD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652D662C-F8DC-4AFF-B5FD-44EBC6DAD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52D662C-F8DC-4AFF-B5FD-44EBC6DAD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3F8D97-8196-4739-8246-AD315B440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B3F8D97-8196-4739-8246-AD315B440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B3F8D97-8196-4739-8246-AD315B440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706749"/>
            <a:ext cx="10972799" cy="52849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বিশেষ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উল্লেখযোগ্য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ব্যক্তিত্ব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প্রকৃত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মির্জা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মুহম্মদ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ছিলেন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তুর্কি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বংশের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বিহারের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শাসনকর্তা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ছিলেন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স্বীয়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যোগ্যতা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গিরিয়ার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সরফরাজ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খানকে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হত্যা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উড়িষ্যার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নবাবী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(১৭৪০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:)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রাজত্বকালের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উল্লেখযোগ্য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ঘটনা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মারাঠা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বর্গীদের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দমন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সচেতন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সজাগ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ছিলেন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;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আমেনা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ময়মুনা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কন্যা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ময়মুনা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আমেনার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দুই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;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বেগমের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আমেনার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সিরাজউদ্দৌলাকে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অত্যন্ত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স্নেহ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বিধায়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তাঁকেই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জীবিতকালে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মসনদের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মনোনীত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১৭৩৩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জন্ম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পিতার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মির্জা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মুহম্মদ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হাসিম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জয়নুদ্দীন</a:t>
            </a:r>
            <a:r>
              <a:rPr lang="en-US" sz="3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১৭৫৬খ্রিস্টাব্দে নবাব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উড়িষ্যার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মসনদে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আরোহণ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-1137"/>
            <a:ext cx="6248399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ea typeface="Times New Roman" pitchFamily="18" charset="0"/>
                <a:cs typeface="NikoshBAN" pitchFamily="2" charset="0"/>
              </a:rPr>
              <a:t>পরিচয়</a:t>
            </a:r>
            <a:endParaRPr lang="en-US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2458</TotalTime>
  <Words>1898</Words>
  <Application>Microsoft Office PowerPoint</Application>
  <PresentationFormat>Widescreen</PresentationFormat>
  <Paragraphs>109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Garamond</vt:lpstr>
      <vt:lpstr>NikoshBAN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Net</dc:creator>
  <cp:lastModifiedBy>Sayed Wayach Uddin</cp:lastModifiedBy>
  <cp:revision>447</cp:revision>
  <dcterms:created xsi:type="dcterms:W3CDTF">2019-07-14T12:34:24Z</dcterms:created>
  <dcterms:modified xsi:type="dcterms:W3CDTF">2020-10-23T06:49:17Z</dcterms:modified>
</cp:coreProperties>
</file>