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6"/>
  </p:notesMasterIdLst>
  <p:handoutMasterIdLst>
    <p:handoutMasterId r:id="rId27"/>
  </p:handoutMasterIdLst>
  <p:sldIdLst>
    <p:sldId id="281" r:id="rId2"/>
    <p:sldId id="256" r:id="rId3"/>
    <p:sldId id="293" r:id="rId4"/>
    <p:sldId id="259" r:id="rId5"/>
    <p:sldId id="294" r:id="rId6"/>
    <p:sldId id="312" r:id="rId7"/>
    <p:sldId id="295" r:id="rId8"/>
    <p:sldId id="297" r:id="rId9"/>
    <p:sldId id="286" r:id="rId10"/>
    <p:sldId id="296" r:id="rId11"/>
    <p:sldId id="298" r:id="rId12"/>
    <p:sldId id="301" r:id="rId13"/>
    <p:sldId id="300" r:id="rId14"/>
    <p:sldId id="299" r:id="rId15"/>
    <p:sldId id="302" r:id="rId16"/>
    <p:sldId id="303" r:id="rId17"/>
    <p:sldId id="305" r:id="rId18"/>
    <p:sldId id="304" r:id="rId19"/>
    <p:sldId id="306" r:id="rId20"/>
    <p:sldId id="309" r:id="rId21"/>
    <p:sldId id="308" r:id="rId22"/>
    <p:sldId id="260" r:id="rId23"/>
    <p:sldId id="310" r:id="rId24"/>
    <p:sldId id="31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sel" initials="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B580A-ED58-4EE8-B46D-CF9742C80D81}" type="doc">
      <dgm:prSet loTypeId="urn:microsoft.com/office/officeart/2005/8/layout/hList3" loCatId="list" qsTypeId="urn:microsoft.com/office/officeart/2005/8/quickstyle/3d3" qsCatId="3D" csTypeId="urn:microsoft.com/office/officeart/2005/8/colors/colorful1" csCatId="colorful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en-US"/>
        </a:p>
      </dgm:t>
    </dgm:pt>
    <dgm:pt modelId="{35D66C25-5975-492F-9D22-F89454548EB0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355A83-BEE4-4219-A0B1-72898A06C2D5}" type="parTrans" cxnId="{C0E016F5-5B5D-4EE5-BBA0-725A316986DE}">
      <dgm:prSet/>
      <dgm:spPr/>
      <dgm:t>
        <a:bodyPr/>
        <a:lstStyle/>
        <a:p>
          <a:endParaRPr lang="en-US" sz="4000"/>
        </a:p>
      </dgm:t>
    </dgm:pt>
    <dgm:pt modelId="{6CE77B26-1F19-4E29-85B0-5189EEB0B6FC}" type="sibTrans" cxnId="{C0E016F5-5B5D-4EE5-BBA0-725A316986DE}">
      <dgm:prSet/>
      <dgm:spPr/>
      <dgm:t>
        <a:bodyPr/>
        <a:lstStyle/>
        <a:p>
          <a:endParaRPr lang="en-US" sz="4000"/>
        </a:p>
      </dgm:t>
    </dgm:pt>
    <dgm:pt modelId="{E415465C-76F3-4944-8B88-77EBA7EFC629}">
      <dgm:prSet phldrT="[Text]" custT="1"/>
      <dgm:spPr/>
      <dgm:t>
        <a:bodyPr/>
        <a:lstStyle/>
        <a:p>
          <a:pPr algn="l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আরবের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ভৌগলিক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639B8C-7E44-424E-81F7-F02587125F70}" type="parTrans" cxnId="{1139DE3B-6802-4E45-832D-D14481070981}">
      <dgm:prSet/>
      <dgm:spPr/>
      <dgm:t>
        <a:bodyPr/>
        <a:lstStyle/>
        <a:p>
          <a:endParaRPr lang="en-US" sz="4000"/>
        </a:p>
      </dgm:t>
    </dgm:pt>
    <dgm:pt modelId="{B27A00C1-5B5C-4FD5-9F7F-FBCB1B3DF99D}" type="sibTrans" cxnId="{1139DE3B-6802-4E45-832D-D14481070981}">
      <dgm:prSet/>
      <dgm:spPr/>
      <dgm:t>
        <a:bodyPr/>
        <a:lstStyle/>
        <a:p>
          <a:endParaRPr lang="en-US" sz="4000"/>
        </a:p>
      </dgm:t>
    </dgm:pt>
    <dgm:pt modelId="{18E33366-7F1E-4944-816E-7507B817A596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আরবের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161BB-EF45-4FCD-9D23-E8C8DDF53659}" type="parTrans" cxnId="{A399B09D-26B9-419D-B522-09B11EF8AD02}">
      <dgm:prSet/>
      <dgm:spPr/>
      <dgm:t>
        <a:bodyPr/>
        <a:lstStyle/>
        <a:p>
          <a:endParaRPr lang="en-US" sz="4000"/>
        </a:p>
      </dgm:t>
    </dgm:pt>
    <dgm:pt modelId="{0735D1C3-4463-4B39-B08F-7D85110A1094}" type="sibTrans" cxnId="{A399B09D-26B9-419D-B522-09B11EF8AD02}">
      <dgm:prSet/>
      <dgm:spPr/>
      <dgm:t>
        <a:bodyPr/>
        <a:lstStyle/>
        <a:p>
          <a:endParaRPr lang="en-US" sz="4000"/>
        </a:p>
      </dgm:t>
    </dgm:pt>
    <dgm:pt modelId="{DAEE49D7-14AD-4B67-A49F-EE4490F709D3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প্রাচীন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আরবের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আবহাওয়া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4B29FA-4C0F-4044-813E-0B53A8F7AA46}" type="parTrans" cxnId="{7CFDD408-5AA1-47ED-8ADA-39B4D2EDA188}">
      <dgm:prSet/>
      <dgm:spPr/>
      <dgm:t>
        <a:bodyPr/>
        <a:lstStyle/>
        <a:p>
          <a:endParaRPr lang="en-US" sz="4000"/>
        </a:p>
      </dgm:t>
    </dgm:pt>
    <dgm:pt modelId="{D1C31711-999B-4DD2-B594-09032C6214CF}" type="sibTrans" cxnId="{7CFDD408-5AA1-47ED-8ADA-39B4D2EDA188}">
      <dgm:prSet/>
      <dgm:spPr/>
      <dgm:t>
        <a:bodyPr/>
        <a:lstStyle/>
        <a:p>
          <a:endParaRPr lang="en-US" sz="4000"/>
        </a:p>
      </dgm:t>
    </dgm:pt>
    <dgm:pt modelId="{E91E06C4-56A3-46BE-B2B5-C43537ABC002}">
      <dgm:prSet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উটকে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মরুভূমির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জাহাজ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কেন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C9BACA-D284-4322-A2EA-6F731E080F5E}" type="parTrans" cxnId="{C27E38B3-80C1-4502-B998-22C52E758B1F}">
      <dgm:prSet/>
      <dgm:spPr/>
      <dgm:t>
        <a:bodyPr/>
        <a:lstStyle/>
        <a:p>
          <a:endParaRPr lang="en-US" sz="4000"/>
        </a:p>
      </dgm:t>
    </dgm:pt>
    <dgm:pt modelId="{FB9F0116-9749-409F-9334-C56588C2FB65}" type="sibTrans" cxnId="{C27E38B3-80C1-4502-B998-22C52E758B1F}">
      <dgm:prSet/>
      <dgm:spPr/>
      <dgm:t>
        <a:bodyPr/>
        <a:lstStyle/>
        <a:p>
          <a:endParaRPr lang="en-US" sz="4000"/>
        </a:p>
      </dgm:t>
    </dgm:pt>
    <dgm:pt modelId="{EBB5D568-1C15-44E0-86AA-2DA1B365E9F3}" type="pres">
      <dgm:prSet presAssocID="{3B3B580A-ED58-4EE8-B46D-CF9742C80D8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DF39A-0319-4558-B7C9-7FBE95776BE1}" type="pres">
      <dgm:prSet presAssocID="{35D66C25-5975-492F-9D22-F89454548EB0}" presName="roof" presStyleLbl="dkBgShp" presStyleIdx="0" presStyleCnt="2" custLinFactNeighborY="4688"/>
      <dgm:spPr/>
      <dgm:t>
        <a:bodyPr/>
        <a:lstStyle/>
        <a:p>
          <a:endParaRPr lang="en-US"/>
        </a:p>
      </dgm:t>
    </dgm:pt>
    <dgm:pt modelId="{A6EADD9A-7AB1-41C3-AD5E-D020E485F160}" type="pres">
      <dgm:prSet presAssocID="{35D66C25-5975-492F-9D22-F89454548EB0}" presName="pillars" presStyleCnt="0"/>
      <dgm:spPr/>
      <dgm:t>
        <a:bodyPr/>
        <a:lstStyle/>
        <a:p>
          <a:endParaRPr lang="en-US"/>
        </a:p>
      </dgm:t>
    </dgm:pt>
    <dgm:pt modelId="{106A67B7-DC9E-4E45-99D1-0FFCEFF741AF}" type="pres">
      <dgm:prSet presAssocID="{35D66C25-5975-492F-9D22-F89454548EB0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BFA8D-4F49-4831-AC64-680AAFA7596D}" type="pres">
      <dgm:prSet presAssocID="{18E33366-7F1E-4944-816E-7507B817A59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197FE-B404-412B-BCF4-5CDAC66B76AC}" type="pres">
      <dgm:prSet presAssocID="{DAEE49D7-14AD-4B67-A49F-EE4490F709D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225CE-5B7D-49DF-9835-5EE1B93C1075}" type="pres">
      <dgm:prSet presAssocID="{E91E06C4-56A3-46BE-B2B5-C43537ABC00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2CF25-E25C-4524-BBF8-E1FECC78D9EA}" type="pres">
      <dgm:prSet presAssocID="{35D66C25-5975-492F-9D22-F89454548EB0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C0E016F5-5B5D-4EE5-BBA0-725A316986DE}" srcId="{3B3B580A-ED58-4EE8-B46D-CF9742C80D81}" destId="{35D66C25-5975-492F-9D22-F89454548EB0}" srcOrd="0" destOrd="0" parTransId="{FE355A83-BEE4-4219-A0B1-72898A06C2D5}" sibTransId="{6CE77B26-1F19-4E29-85B0-5189EEB0B6FC}"/>
    <dgm:cxn modelId="{C143ACE8-2EA0-4211-9B99-321CD3D7A500}" type="presOf" srcId="{E415465C-76F3-4944-8B88-77EBA7EFC629}" destId="{106A67B7-DC9E-4E45-99D1-0FFCEFF741AF}" srcOrd="0" destOrd="0" presId="urn:microsoft.com/office/officeart/2005/8/layout/hList3"/>
    <dgm:cxn modelId="{7CFDD408-5AA1-47ED-8ADA-39B4D2EDA188}" srcId="{35D66C25-5975-492F-9D22-F89454548EB0}" destId="{DAEE49D7-14AD-4B67-A49F-EE4490F709D3}" srcOrd="2" destOrd="0" parTransId="{F64B29FA-4C0F-4044-813E-0B53A8F7AA46}" sibTransId="{D1C31711-999B-4DD2-B594-09032C6214CF}"/>
    <dgm:cxn modelId="{A399B09D-26B9-419D-B522-09B11EF8AD02}" srcId="{35D66C25-5975-492F-9D22-F89454548EB0}" destId="{18E33366-7F1E-4944-816E-7507B817A596}" srcOrd="1" destOrd="0" parTransId="{4F5161BB-EF45-4FCD-9D23-E8C8DDF53659}" sibTransId="{0735D1C3-4463-4B39-B08F-7D85110A1094}"/>
    <dgm:cxn modelId="{EB433F0F-80D6-47AF-8BD0-EC96C71B601D}" type="presOf" srcId="{DAEE49D7-14AD-4B67-A49F-EE4490F709D3}" destId="{8B5197FE-B404-412B-BCF4-5CDAC66B76AC}" srcOrd="0" destOrd="0" presId="urn:microsoft.com/office/officeart/2005/8/layout/hList3"/>
    <dgm:cxn modelId="{1139DE3B-6802-4E45-832D-D14481070981}" srcId="{35D66C25-5975-492F-9D22-F89454548EB0}" destId="{E415465C-76F3-4944-8B88-77EBA7EFC629}" srcOrd="0" destOrd="0" parTransId="{4F639B8C-7E44-424E-81F7-F02587125F70}" sibTransId="{B27A00C1-5B5C-4FD5-9F7F-FBCB1B3DF99D}"/>
    <dgm:cxn modelId="{7D7FECDE-C7DB-4A5D-A4CC-00912FC2B8A2}" type="presOf" srcId="{35D66C25-5975-492F-9D22-F89454548EB0}" destId="{452DF39A-0319-4558-B7C9-7FBE95776BE1}" srcOrd="0" destOrd="0" presId="urn:microsoft.com/office/officeart/2005/8/layout/hList3"/>
    <dgm:cxn modelId="{D91ED8F4-47E8-4D22-8FD9-2E008FD5DB44}" type="presOf" srcId="{E91E06C4-56A3-46BE-B2B5-C43537ABC002}" destId="{FDE225CE-5B7D-49DF-9835-5EE1B93C1075}" srcOrd="0" destOrd="0" presId="urn:microsoft.com/office/officeart/2005/8/layout/hList3"/>
    <dgm:cxn modelId="{8084CC38-29FA-4B2A-BF7E-432335E56BF7}" type="presOf" srcId="{3B3B580A-ED58-4EE8-B46D-CF9742C80D81}" destId="{EBB5D568-1C15-44E0-86AA-2DA1B365E9F3}" srcOrd="0" destOrd="0" presId="urn:microsoft.com/office/officeart/2005/8/layout/hList3"/>
    <dgm:cxn modelId="{C27E38B3-80C1-4502-B998-22C52E758B1F}" srcId="{35D66C25-5975-492F-9D22-F89454548EB0}" destId="{E91E06C4-56A3-46BE-B2B5-C43537ABC002}" srcOrd="3" destOrd="0" parTransId="{9AC9BACA-D284-4322-A2EA-6F731E080F5E}" sibTransId="{FB9F0116-9749-409F-9334-C56588C2FB65}"/>
    <dgm:cxn modelId="{5C183913-8843-42D7-A9BA-C6D4F7AA9D21}" type="presOf" srcId="{18E33366-7F1E-4944-816E-7507B817A596}" destId="{84FBFA8D-4F49-4831-AC64-680AAFA7596D}" srcOrd="0" destOrd="0" presId="urn:microsoft.com/office/officeart/2005/8/layout/hList3"/>
    <dgm:cxn modelId="{F19D2476-DD95-4D17-B74F-DECB5C64E7F5}" type="presParOf" srcId="{EBB5D568-1C15-44E0-86AA-2DA1B365E9F3}" destId="{452DF39A-0319-4558-B7C9-7FBE95776BE1}" srcOrd="0" destOrd="0" presId="urn:microsoft.com/office/officeart/2005/8/layout/hList3"/>
    <dgm:cxn modelId="{DF7EB3EB-0DD7-4053-90D2-F4CFA29F9F6B}" type="presParOf" srcId="{EBB5D568-1C15-44E0-86AA-2DA1B365E9F3}" destId="{A6EADD9A-7AB1-41C3-AD5E-D020E485F160}" srcOrd="1" destOrd="0" presId="urn:microsoft.com/office/officeart/2005/8/layout/hList3"/>
    <dgm:cxn modelId="{BE8122BA-976A-43A5-AB01-0A6FC5F2A421}" type="presParOf" srcId="{A6EADD9A-7AB1-41C3-AD5E-D020E485F160}" destId="{106A67B7-DC9E-4E45-99D1-0FFCEFF741AF}" srcOrd="0" destOrd="0" presId="urn:microsoft.com/office/officeart/2005/8/layout/hList3"/>
    <dgm:cxn modelId="{8BAC3A6B-208B-4892-BDBD-0D5FE3198F0B}" type="presParOf" srcId="{A6EADD9A-7AB1-41C3-AD5E-D020E485F160}" destId="{84FBFA8D-4F49-4831-AC64-680AAFA7596D}" srcOrd="1" destOrd="0" presId="urn:microsoft.com/office/officeart/2005/8/layout/hList3"/>
    <dgm:cxn modelId="{71A0BBAB-CC7F-4AE8-8862-52BC38EE172B}" type="presParOf" srcId="{A6EADD9A-7AB1-41C3-AD5E-D020E485F160}" destId="{8B5197FE-B404-412B-BCF4-5CDAC66B76AC}" srcOrd="2" destOrd="0" presId="urn:microsoft.com/office/officeart/2005/8/layout/hList3"/>
    <dgm:cxn modelId="{E235B46A-3580-4A37-A18A-1D2990EA0495}" type="presParOf" srcId="{A6EADD9A-7AB1-41C3-AD5E-D020E485F160}" destId="{FDE225CE-5B7D-49DF-9835-5EE1B93C1075}" srcOrd="3" destOrd="0" presId="urn:microsoft.com/office/officeart/2005/8/layout/hList3"/>
    <dgm:cxn modelId="{E8B06599-A6D9-4446-8B5C-A970C630986E}" type="presParOf" srcId="{EBB5D568-1C15-44E0-86AA-2DA1B365E9F3}" destId="{D812CF25-E25C-4524-BBF8-E1FECC78D9E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C540D7-70EE-48CC-B2F8-3BD7597EA16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F53A79-7E19-4185-A83A-2CC9F17BD4B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আরব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7D4AB4-53E7-492E-8EFB-F482514D453A}" type="parTrans" cxnId="{E3CAEDCC-779B-47D9-811A-DEFAA13E8409}">
      <dgm:prSet/>
      <dgm:spPr/>
      <dgm:t>
        <a:bodyPr/>
        <a:lstStyle/>
        <a:p>
          <a:endParaRPr lang="en-US"/>
        </a:p>
      </dgm:t>
    </dgm:pt>
    <dgm:pt modelId="{A1F75D65-91E4-4539-9561-2ADB35BD2D19}" type="sibTrans" cxnId="{E3CAEDCC-779B-47D9-811A-DEFAA13E8409}">
      <dgm:prSet/>
      <dgm:spPr/>
      <dgm:t>
        <a:bodyPr/>
        <a:lstStyle/>
        <a:p>
          <a:endParaRPr lang="en-US"/>
        </a:p>
      </dgm:t>
    </dgm:pt>
    <dgm:pt modelId="{3F8A9CE3-75A5-4294-9F7D-47034D242C7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সিরিয়া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মরুভূমি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0E3B1B-0ADF-4C30-A199-CDE27CA09FBC}" type="parTrans" cxnId="{27C1667B-33B7-419F-944E-20CF5A775D39}">
      <dgm:prSet/>
      <dgm:spPr/>
      <dgm:t>
        <a:bodyPr/>
        <a:lstStyle/>
        <a:p>
          <a:r>
            <a:rPr lang="en-US" dirty="0" err="1" smtClean="0"/>
            <a:t>উঃ</a:t>
          </a:r>
          <a:endParaRPr lang="en-US" dirty="0"/>
        </a:p>
      </dgm:t>
    </dgm:pt>
    <dgm:pt modelId="{F6665399-8D78-4466-B54D-C9C549A7DE2C}" type="sibTrans" cxnId="{27C1667B-33B7-419F-944E-20CF5A775D39}">
      <dgm:prSet/>
      <dgm:spPr/>
      <dgm:t>
        <a:bodyPr/>
        <a:lstStyle/>
        <a:p>
          <a:endParaRPr lang="en-US"/>
        </a:p>
      </dgm:t>
    </dgm:pt>
    <dgm:pt modelId="{0485DB1E-6FBC-4131-8407-AAA48FE2CEC1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পারস্য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উপসাগর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CAAF3A-B10E-4605-97C1-39F3BA16C0E4}" type="parTrans" cxnId="{5ACA3BCE-399F-498B-BFBB-A9C9C50A694F}">
      <dgm:prSet/>
      <dgm:spPr/>
      <dgm:t>
        <a:bodyPr/>
        <a:lstStyle/>
        <a:p>
          <a:r>
            <a:rPr lang="en-US" dirty="0" err="1" smtClean="0"/>
            <a:t>পূর্ব</a:t>
          </a:r>
          <a:endParaRPr lang="en-US" dirty="0"/>
        </a:p>
      </dgm:t>
    </dgm:pt>
    <dgm:pt modelId="{37E8B454-02D8-4FBE-BFB9-86AA53A8BB1A}" type="sibTrans" cxnId="{5ACA3BCE-399F-498B-BFBB-A9C9C50A694F}">
      <dgm:prSet/>
      <dgm:spPr/>
      <dgm:t>
        <a:bodyPr/>
        <a:lstStyle/>
        <a:p>
          <a:endParaRPr lang="en-US"/>
        </a:p>
      </dgm:t>
    </dgm:pt>
    <dgm:pt modelId="{FB0CA1BE-2972-498E-84E1-B77C147F4CDA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মহাসাগর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66D5C0-57AC-4E2D-AC53-F3EFF5B015A8}" type="parTrans" cxnId="{AE5AED15-122D-4F9D-A265-9F862E75F9D0}">
      <dgm:prSet/>
      <dgm:spPr/>
      <dgm:t>
        <a:bodyPr/>
        <a:lstStyle/>
        <a:p>
          <a:r>
            <a:rPr lang="en-US" dirty="0" err="1" smtClean="0"/>
            <a:t>দঃ</a:t>
          </a:r>
          <a:endParaRPr lang="en-US" dirty="0"/>
        </a:p>
      </dgm:t>
    </dgm:pt>
    <dgm:pt modelId="{044BDAB9-7912-4092-9DFF-0782858600B1}" type="sibTrans" cxnId="{AE5AED15-122D-4F9D-A265-9F862E75F9D0}">
      <dgm:prSet/>
      <dgm:spPr/>
      <dgm:t>
        <a:bodyPr/>
        <a:lstStyle/>
        <a:p>
          <a:endParaRPr lang="en-US"/>
        </a:p>
      </dgm:t>
    </dgm:pt>
    <dgm:pt modelId="{8C86D2A6-9AF4-4E47-B93A-551AA5BFDB0D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সাগর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11189E-86B6-4F80-A6F8-694A2C2EA494}" type="sibTrans" cxnId="{51AB79B2-1992-4BF5-90A6-EAF06DE7C056}">
      <dgm:prSet/>
      <dgm:spPr/>
      <dgm:t>
        <a:bodyPr/>
        <a:lstStyle/>
        <a:p>
          <a:endParaRPr lang="en-US"/>
        </a:p>
      </dgm:t>
    </dgm:pt>
    <dgm:pt modelId="{A6AE4C95-DD71-4AC1-9AE6-8D601C9A03AE}" type="parTrans" cxnId="{51AB79B2-1992-4BF5-90A6-EAF06DE7C056}">
      <dgm:prSet/>
      <dgm:spPr/>
      <dgm:t>
        <a:bodyPr/>
        <a:lstStyle/>
        <a:p>
          <a:r>
            <a:rPr lang="en-US" dirty="0" err="1" smtClean="0"/>
            <a:t>পশ্চিম</a:t>
          </a:r>
          <a:endParaRPr lang="en-US" dirty="0"/>
        </a:p>
      </dgm:t>
    </dgm:pt>
    <dgm:pt modelId="{7A37E237-C0A8-46F6-807A-8A58BEFD1518}" type="pres">
      <dgm:prSet presAssocID="{C0C540D7-70EE-48CC-B2F8-3BD7597EA1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D891F-E554-444A-8712-74A8DEC4CD99}" type="pres">
      <dgm:prSet presAssocID="{99F53A79-7E19-4185-A83A-2CC9F17BD4BB}" presName="centerShape" presStyleLbl="node0" presStyleIdx="0" presStyleCnt="1" custScaleX="123564" custScaleY="98942"/>
      <dgm:spPr/>
      <dgm:t>
        <a:bodyPr/>
        <a:lstStyle/>
        <a:p>
          <a:endParaRPr lang="en-US"/>
        </a:p>
      </dgm:t>
    </dgm:pt>
    <dgm:pt modelId="{36CB6B25-DB81-4C37-BB53-9812E4CCEE7F}" type="pres">
      <dgm:prSet presAssocID="{880E3B1B-0ADF-4C30-A199-CDE27CA09FBC}" presName="parTrans" presStyleLbl="sibTrans2D1" presStyleIdx="0" presStyleCnt="4" custScaleX="200658" custScaleY="159863"/>
      <dgm:spPr/>
      <dgm:t>
        <a:bodyPr/>
        <a:lstStyle/>
        <a:p>
          <a:endParaRPr lang="en-US"/>
        </a:p>
      </dgm:t>
    </dgm:pt>
    <dgm:pt modelId="{DA5F6BE2-49DD-4B3F-A0CB-587B40433156}" type="pres">
      <dgm:prSet presAssocID="{880E3B1B-0ADF-4C30-A199-CDE27CA09FB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E20ADD-FEBC-4D65-9ECB-9C608725EA44}" type="pres">
      <dgm:prSet presAssocID="{3F8A9CE3-75A5-4294-9F7D-47034D242C7B}" presName="node" presStyleLbl="node1" presStyleIdx="0" presStyleCnt="4" custScaleX="144449" custScaleY="86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12895-C336-4F44-8944-85BD220C0F3A}" type="pres">
      <dgm:prSet presAssocID="{83CAAF3A-B10E-4605-97C1-39F3BA16C0E4}" presName="parTrans" presStyleLbl="sibTrans2D1" presStyleIdx="1" presStyleCnt="4" custScaleX="193796" custScaleY="152883" custLinFactNeighborX="8677" custLinFactNeighborY="-6458" custRadScaleRad="280423" custRadScaleInc="-2147483648"/>
      <dgm:spPr/>
      <dgm:t>
        <a:bodyPr/>
        <a:lstStyle/>
        <a:p>
          <a:endParaRPr lang="en-US"/>
        </a:p>
      </dgm:t>
    </dgm:pt>
    <dgm:pt modelId="{2858AF8B-9B61-4F0E-BD67-3CBD49ED88E6}" type="pres">
      <dgm:prSet presAssocID="{83CAAF3A-B10E-4605-97C1-39F3BA16C0E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15D91C9-00F4-46A6-9EC4-D40A01E0607C}" type="pres">
      <dgm:prSet presAssocID="{0485DB1E-6FBC-4131-8407-AAA48FE2CEC1}" presName="node" presStyleLbl="node1" presStyleIdx="1" presStyleCnt="4" custScaleX="102827" custScaleY="107441" custRadScaleRad="116900" custRadScaleInc="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6F844-1813-4989-8244-66111835D65C}" type="pres">
      <dgm:prSet presAssocID="{1666D5C0-57AC-4E2D-AC53-F3EFF5B015A8}" presName="parTrans" presStyleLbl="sibTrans2D1" presStyleIdx="2" presStyleCnt="4" custScaleX="232007" custScaleY="123663" custLinFactNeighborX="7277" custLinFactNeighborY="10662"/>
      <dgm:spPr/>
      <dgm:t>
        <a:bodyPr/>
        <a:lstStyle/>
        <a:p>
          <a:endParaRPr lang="en-US"/>
        </a:p>
      </dgm:t>
    </dgm:pt>
    <dgm:pt modelId="{0DC54A8B-AC04-4A4A-8B79-8CA54967B765}" type="pres">
      <dgm:prSet presAssocID="{1666D5C0-57AC-4E2D-AC53-F3EFF5B015A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09CD6E4-6796-447A-9E76-3DD6827DB4D0}" type="pres">
      <dgm:prSet presAssocID="{FB0CA1BE-2972-498E-84E1-B77C147F4CDA}" presName="node" presStyleLbl="node1" presStyleIdx="2" presStyleCnt="4" custScaleX="129640" custScaleY="95623" custRadScaleRad="106497" custRadScaleInc="-2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C2C55-02E5-421C-A276-6089C5300A29}" type="pres">
      <dgm:prSet presAssocID="{A6AE4C95-DD71-4AC1-9AE6-8D601C9A03AE}" presName="parTrans" presStyleLbl="sibTrans2D1" presStyleIdx="3" presStyleCnt="4" custScaleX="190221" custLinFactNeighborX="-7483" custLinFactNeighborY="-6635"/>
      <dgm:spPr/>
      <dgm:t>
        <a:bodyPr/>
        <a:lstStyle/>
        <a:p>
          <a:endParaRPr lang="en-US"/>
        </a:p>
      </dgm:t>
    </dgm:pt>
    <dgm:pt modelId="{E58A39B6-2C3E-4B78-9B1B-DB18BE31A7C7}" type="pres">
      <dgm:prSet presAssocID="{A6AE4C95-DD71-4AC1-9AE6-8D601C9A03A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012239B-9DF1-46E5-8ED7-F3829247BCCD}" type="pres">
      <dgm:prSet presAssocID="{8C86D2A6-9AF4-4E47-B93A-551AA5BFDB0D}" presName="node" presStyleLbl="node1" presStyleIdx="3" presStyleCnt="4" custRadScaleRad="110539" custRadScaleInc="-2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829EE-44E6-4159-B0CB-56829CD968A9}" type="presOf" srcId="{99F53A79-7E19-4185-A83A-2CC9F17BD4BB}" destId="{0ACD891F-E554-444A-8712-74A8DEC4CD99}" srcOrd="0" destOrd="0" presId="urn:microsoft.com/office/officeart/2005/8/layout/radial5"/>
    <dgm:cxn modelId="{5ACA3BCE-399F-498B-BFBB-A9C9C50A694F}" srcId="{99F53A79-7E19-4185-A83A-2CC9F17BD4BB}" destId="{0485DB1E-6FBC-4131-8407-AAA48FE2CEC1}" srcOrd="1" destOrd="0" parTransId="{83CAAF3A-B10E-4605-97C1-39F3BA16C0E4}" sibTransId="{37E8B454-02D8-4FBE-BFB9-86AA53A8BB1A}"/>
    <dgm:cxn modelId="{F75A50E8-B7F5-4009-B646-78D8C22E90FF}" type="presOf" srcId="{83CAAF3A-B10E-4605-97C1-39F3BA16C0E4}" destId="{2858AF8B-9B61-4F0E-BD67-3CBD49ED88E6}" srcOrd="1" destOrd="0" presId="urn:microsoft.com/office/officeart/2005/8/layout/radial5"/>
    <dgm:cxn modelId="{4C49235B-BECD-4A57-A010-CA2A857FBE91}" type="presOf" srcId="{880E3B1B-0ADF-4C30-A199-CDE27CA09FBC}" destId="{DA5F6BE2-49DD-4B3F-A0CB-587B40433156}" srcOrd="1" destOrd="0" presId="urn:microsoft.com/office/officeart/2005/8/layout/radial5"/>
    <dgm:cxn modelId="{73C24678-EDF1-4B2B-A0D1-A4D51298FA2A}" type="presOf" srcId="{0485DB1E-6FBC-4131-8407-AAA48FE2CEC1}" destId="{C15D91C9-00F4-46A6-9EC4-D40A01E0607C}" srcOrd="0" destOrd="0" presId="urn:microsoft.com/office/officeart/2005/8/layout/radial5"/>
    <dgm:cxn modelId="{F378F217-CF56-4D60-B350-74FE6F8399F9}" type="presOf" srcId="{83CAAF3A-B10E-4605-97C1-39F3BA16C0E4}" destId="{3A012895-C336-4F44-8944-85BD220C0F3A}" srcOrd="0" destOrd="0" presId="urn:microsoft.com/office/officeart/2005/8/layout/radial5"/>
    <dgm:cxn modelId="{E3CAEDCC-779B-47D9-811A-DEFAA13E8409}" srcId="{C0C540D7-70EE-48CC-B2F8-3BD7597EA168}" destId="{99F53A79-7E19-4185-A83A-2CC9F17BD4BB}" srcOrd="0" destOrd="0" parTransId="{0D7D4AB4-53E7-492E-8EFB-F482514D453A}" sibTransId="{A1F75D65-91E4-4539-9561-2ADB35BD2D19}"/>
    <dgm:cxn modelId="{FFDA02C5-EF6C-4DE6-8DC7-E43BAD816988}" type="presOf" srcId="{8C86D2A6-9AF4-4E47-B93A-551AA5BFDB0D}" destId="{6012239B-9DF1-46E5-8ED7-F3829247BCCD}" srcOrd="0" destOrd="0" presId="urn:microsoft.com/office/officeart/2005/8/layout/radial5"/>
    <dgm:cxn modelId="{51AB79B2-1992-4BF5-90A6-EAF06DE7C056}" srcId="{99F53A79-7E19-4185-A83A-2CC9F17BD4BB}" destId="{8C86D2A6-9AF4-4E47-B93A-551AA5BFDB0D}" srcOrd="3" destOrd="0" parTransId="{A6AE4C95-DD71-4AC1-9AE6-8D601C9A03AE}" sibTransId="{0B11189E-86B6-4F80-A6F8-694A2C2EA494}"/>
    <dgm:cxn modelId="{B3A74D49-0D20-4CFA-9545-03C8F07710E8}" type="presOf" srcId="{FB0CA1BE-2972-498E-84E1-B77C147F4CDA}" destId="{E09CD6E4-6796-447A-9E76-3DD6827DB4D0}" srcOrd="0" destOrd="0" presId="urn:microsoft.com/office/officeart/2005/8/layout/radial5"/>
    <dgm:cxn modelId="{AE5AED15-122D-4F9D-A265-9F862E75F9D0}" srcId="{99F53A79-7E19-4185-A83A-2CC9F17BD4BB}" destId="{FB0CA1BE-2972-498E-84E1-B77C147F4CDA}" srcOrd="2" destOrd="0" parTransId="{1666D5C0-57AC-4E2D-AC53-F3EFF5B015A8}" sibTransId="{044BDAB9-7912-4092-9DFF-0782858600B1}"/>
    <dgm:cxn modelId="{F09CFA8B-8EA3-428B-BC44-7A175C1BA1D8}" type="presOf" srcId="{1666D5C0-57AC-4E2D-AC53-F3EFF5B015A8}" destId="{0DC54A8B-AC04-4A4A-8B79-8CA54967B765}" srcOrd="1" destOrd="0" presId="urn:microsoft.com/office/officeart/2005/8/layout/radial5"/>
    <dgm:cxn modelId="{7BDA8231-818D-4FD8-9E4D-5B231E66946B}" type="presOf" srcId="{880E3B1B-0ADF-4C30-A199-CDE27CA09FBC}" destId="{36CB6B25-DB81-4C37-BB53-9812E4CCEE7F}" srcOrd="0" destOrd="0" presId="urn:microsoft.com/office/officeart/2005/8/layout/radial5"/>
    <dgm:cxn modelId="{397591D8-E125-4E01-84C7-6B21786D2847}" type="presOf" srcId="{C0C540D7-70EE-48CC-B2F8-3BD7597EA168}" destId="{7A37E237-C0A8-46F6-807A-8A58BEFD1518}" srcOrd="0" destOrd="0" presId="urn:microsoft.com/office/officeart/2005/8/layout/radial5"/>
    <dgm:cxn modelId="{F5CEA36E-D7ED-4175-84C7-36E3BFE99647}" type="presOf" srcId="{A6AE4C95-DD71-4AC1-9AE6-8D601C9A03AE}" destId="{E58A39B6-2C3E-4B78-9B1B-DB18BE31A7C7}" srcOrd="1" destOrd="0" presId="urn:microsoft.com/office/officeart/2005/8/layout/radial5"/>
    <dgm:cxn modelId="{1E72E890-5090-4820-9A15-3CBFF1A27A0A}" type="presOf" srcId="{1666D5C0-57AC-4E2D-AC53-F3EFF5B015A8}" destId="{A4E6F844-1813-4989-8244-66111835D65C}" srcOrd="0" destOrd="0" presId="urn:microsoft.com/office/officeart/2005/8/layout/radial5"/>
    <dgm:cxn modelId="{27C1667B-33B7-419F-944E-20CF5A775D39}" srcId="{99F53A79-7E19-4185-A83A-2CC9F17BD4BB}" destId="{3F8A9CE3-75A5-4294-9F7D-47034D242C7B}" srcOrd="0" destOrd="0" parTransId="{880E3B1B-0ADF-4C30-A199-CDE27CA09FBC}" sibTransId="{F6665399-8D78-4466-B54D-C9C549A7DE2C}"/>
    <dgm:cxn modelId="{9ACC6D9C-3602-45DA-BADC-031D3EBB87BB}" type="presOf" srcId="{3F8A9CE3-75A5-4294-9F7D-47034D242C7B}" destId="{B7E20ADD-FEBC-4D65-9ECB-9C608725EA44}" srcOrd="0" destOrd="0" presId="urn:microsoft.com/office/officeart/2005/8/layout/radial5"/>
    <dgm:cxn modelId="{8A973B8F-687E-484F-AE20-F6B06AF43F99}" type="presOf" srcId="{A6AE4C95-DD71-4AC1-9AE6-8D601C9A03AE}" destId="{CA0C2C55-02E5-421C-A276-6089C5300A29}" srcOrd="0" destOrd="0" presId="urn:microsoft.com/office/officeart/2005/8/layout/radial5"/>
    <dgm:cxn modelId="{EFE4DF37-3F51-4D31-8C1B-842A3F8D6136}" type="presParOf" srcId="{7A37E237-C0A8-46F6-807A-8A58BEFD1518}" destId="{0ACD891F-E554-444A-8712-74A8DEC4CD99}" srcOrd="0" destOrd="0" presId="urn:microsoft.com/office/officeart/2005/8/layout/radial5"/>
    <dgm:cxn modelId="{36D8CA93-838E-4CFE-B6AB-9061C3CDDF7D}" type="presParOf" srcId="{7A37E237-C0A8-46F6-807A-8A58BEFD1518}" destId="{36CB6B25-DB81-4C37-BB53-9812E4CCEE7F}" srcOrd="1" destOrd="0" presId="urn:microsoft.com/office/officeart/2005/8/layout/radial5"/>
    <dgm:cxn modelId="{55F9528C-8CC4-4B2A-B9FA-CD5AF69B5F21}" type="presParOf" srcId="{36CB6B25-DB81-4C37-BB53-9812E4CCEE7F}" destId="{DA5F6BE2-49DD-4B3F-A0CB-587B40433156}" srcOrd="0" destOrd="0" presId="urn:microsoft.com/office/officeart/2005/8/layout/radial5"/>
    <dgm:cxn modelId="{4751C934-FD53-4C9A-BFA4-C6C5495BAA04}" type="presParOf" srcId="{7A37E237-C0A8-46F6-807A-8A58BEFD1518}" destId="{B7E20ADD-FEBC-4D65-9ECB-9C608725EA44}" srcOrd="2" destOrd="0" presId="urn:microsoft.com/office/officeart/2005/8/layout/radial5"/>
    <dgm:cxn modelId="{13958A26-2DA0-4B23-929A-4A3541FB530F}" type="presParOf" srcId="{7A37E237-C0A8-46F6-807A-8A58BEFD1518}" destId="{3A012895-C336-4F44-8944-85BD220C0F3A}" srcOrd="3" destOrd="0" presId="urn:microsoft.com/office/officeart/2005/8/layout/radial5"/>
    <dgm:cxn modelId="{3089D9A8-63D7-41B3-A62E-385306AC7E34}" type="presParOf" srcId="{3A012895-C336-4F44-8944-85BD220C0F3A}" destId="{2858AF8B-9B61-4F0E-BD67-3CBD49ED88E6}" srcOrd="0" destOrd="0" presId="urn:microsoft.com/office/officeart/2005/8/layout/radial5"/>
    <dgm:cxn modelId="{8C51FAD8-F2E9-4E4B-ACC5-6A9CC3B31964}" type="presParOf" srcId="{7A37E237-C0A8-46F6-807A-8A58BEFD1518}" destId="{C15D91C9-00F4-46A6-9EC4-D40A01E0607C}" srcOrd="4" destOrd="0" presId="urn:microsoft.com/office/officeart/2005/8/layout/radial5"/>
    <dgm:cxn modelId="{6C1EFD51-C87E-4095-8815-C6ABB8D1D4CA}" type="presParOf" srcId="{7A37E237-C0A8-46F6-807A-8A58BEFD1518}" destId="{A4E6F844-1813-4989-8244-66111835D65C}" srcOrd="5" destOrd="0" presId="urn:microsoft.com/office/officeart/2005/8/layout/radial5"/>
    <dgm:cxn modelId="{41C78BE0-6A74-438F-8176-15362F75015E}" type="presParOf" srcId="{A4E6F844-1813-4989-8244-66111835D65C}" destId="{0DC54A8B-AC04-4A4A-8B79-8CA54967B765}" srcOrd="0" destOrd="0" presId="urn:microsoft.com/office/officeart/2005/8/layout/radial5"/>
    <dgm:cxn modelId="{7D613A52-EB64-4CF4-A6F1-352232ED9F2D}" type="presParOf" srcId="{7A37E237-C0A8-46F6-807A-8A58BEFD1518}" destId="{E09CD6E4-6796-447A-9E76-3DD6827DB4D0}" srcOrd="6" destOrd="0" presId="urn:microsoft.com/office/officeart/2005/8/layout/radial5"/>
    <dgm:cxn modelId="{A190FB00-34F6-4ABF-B92C-48892794AA52}" type="presParOf" srcId="{7A37E237-C0A8-46F6-807A-8A58BEFD1518}" destId="{CA0C2C55-02E5-421C-A276-6089C5300A29}" srcOrd="7" destOrd="0" presId="urn:microsoft.com/office/officeart/2005/8/layout/radial5"/>
    <dgm:cxn modelId="{E655CF86-7202-4793-9899-805813593BBF}" type="presParOf" srcId="{CA0C2C55-02E5-421C-A276-6089C5300A29}" destId="{E58A39B6-2C3E-4B78-9B1B-DB18BE31A7C7}" srcOrd="0" destOrd="0" presId="urn:microsoft.com/office/officeart/2005/8/layout/radial5"/>
    <dgm:cxn modelId="{9E907D3C-4B2E-4123-AE11-D9FE58B9A88D}" type="presParOf" srcId="{7A37E237-C0A8-46F6-807A-8A58BEFD1518}" destId="{6012239B-9DF1-46E5-8ED7-F3829247BCC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DF39A-0319-4558-B7C9-7FBE95776BE1}">
      <dsp:nvSpPr>
        <dsp:cNvPr id="0" name=""/>
        <dsp:cNvSpPr/>
      </dsp:nvSpPr>
      <dsp:spPr>
        <a:xfrm>
          <a:off x="0" y="76208"/>
          <a:ext cx="10439400" cy="16256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ight"/>
          <a:lightRig rig="threePt" dir="t"/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76208"/>
        <a:ext cx="10439400" cy="1625600"/>
      </dsp:txXfrm>
    </dsp:sp>
    <dsp:sp modelId="{106A67B7-DC9E-4E45-99D1-0FFCEFF741AF}">
      <dsp:nvSpPr>
        <dsp:cNvPr id="0" name=""/>
        <dsp:cNvSpPr/>
      </dsp:nvSpPr>
      <dsp:spPr>
        <a:xfrm>
          <a:off x="0" y="1625600"/>
          <a:ext cx="2609849" cy="34137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perspective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আরবের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ভৌগলিক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625600"/>
        <a:ext cx="2609849" cy="3413760"/>
      </dsp:txXfrm>
    </dsp:sp>
    <dsp:sp modelId="{84FBFA8D-4F49-4831-AC64-680AAFA7596D}">
      <dsp:nvSpPr>
        <dsp:cNvPr id="0" name=""/>
        <dsp:cNvSpPr/>
      </dsp:nvSpPr>
      <dsp:spPr>
        <a:xfrm>
          <a:off x="2609850" y="1625600"/>
          <a:ext cx="2609849" cy="34137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perspective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আরবের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9850" y="1625600"/>
        <a:ext cx="2609849" cy="3413760"/>
      </dsp:txXfrm>
    </dsp:sp>
    <dsp:sp modelId="{8B5197FE-B404-412B-BCF4-5CDAC66B76AC}">
      <dsp:nvSpPr>
        <dsp:cNvPr id="0" name=""/>
        <dsp:cNvSpPr/>
      </dsp:nvSpPr>
      <dsp:spPr>
        <a:xfrm>
          <a:off x="5219700" y="1625600"/>
          <a:ext cx="2609849" cy="34137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perspective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প্রাচীন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আরবের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আবহাওয়া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9700" y="1625600"/>
        <a:ext cx="2609849" cy="3413760"/>
      </dsp:txXfrm>
    </dsp:sp>
    <dsp:sp modelId="{FDE225CE-5B7D-49DF-9835-5EE1B93C1075}">
      <dsp:nvSpPr>
        <dsp:cNvPr id="0" name=""/>
        <dsp:cNvSpPr/>
      </dsp:nvSpPr>
      <dsp:spPr>
        <a:xfrm>
          <a:off x="7829550" y="1625600"/>
          <a:ext cx="2609849" cy="34137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perspective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উটকে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মরুভূমির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জাহাজ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কেন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29550" y="1625600"/>
        <a:ext cx="2609849" cy="3413760"/>
      </dsp:txXfrm>
    </dsp:sp>
    <dsp:sp modelId="{D812CF25-E25C-4524-BBF8-E1FECC78D9EA}">
      <dsp:nvSpPr>
        <dsp:cNvPr id="0" name=""/>
        <dsp:cNvSpPr/>
      </dsp:nvSpPr>
      <dsp:spPr>
        <a:xfrm>
          <a:off x="0" y="5039360"/>
          <a:ext cx="10439400" cy="37930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D891F-E554-444A-8712-74A8DEC4CD99}">
      <dsp:nvSpPr>
        <dsp:cNvPr id="0" name=""/>
        <dsp:cNvSpPr/>
      </dsp:nvSpPr>
      <dsp:spPr>
        <a:xfrm>
          <a:off x="2352235" y="2064766"/>
          <a:ext cx="1425368" cy="11413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আরব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0975" y="2231912"/>
        <a:ext cx="1007888" cy="807050"/>
      </dsp:txXfrm>
    </dsp:sp>
    <dsp:sp modelId="{36CB6B25-DB81-4C37-BB53-9812E4CCEE7F}">
      <dsp:nvSpPr>
        <dsp:cNvPr id="0" name=""/>
        <dsp:cNvSpPr/>
      </dsp:nvSpPr>
      <dsp:spPr>
        <a:xfrm rot="16200000">
          <a:off x="2647545" y="1302984"/>
          <a:ext cx="834750" cy="762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উঃ</a:t>
          </a:r>
          <a:endParaRPr lang="en-US" sz="1600" kern="1200" dirty="0"/>
        </a:p>
      </dsp:txBody>
      <dsp:txXfrm>
        <a:off x="2761874" y="1569752"/>
        <a:ext cx="606092" cy="457315"/>
      </dsp:txXfrm>
    </dsp:sp>
    <dsp:sp modelId="{B7E20ADD-FEBC-4D65-9ECB-9C608725EA44}">
      <dsp:nvSpPr>
        <dsp:cNvPr id="0" name=""/>
        <dsp:cNvSpPr/>
      </dsp:nvSpPr>
      <dsp:spPr>
        <a:xfrm>
          <a:off x="2052122" y="65184"/>
          <a:ext cx="2025595" cy="12146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সিরিয়া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মরুভূমি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8764" y="243067"/>
        <a:ext cx="1432311" cy="858898"/>
      </dsp:txXfrm>
    </dsp:sp>
    <dsp:sp modelId="{3A012895-C336-4F44-8944-85BD220C0F3A}">
      <dsp:nvSpPr>
        <dsp:cNvPr id="0" name=""/>
        <dsp:cNvSpPr/>
      </dsp:nvSpPr>
      <dsp:spPr>
        <a:xfrm rot="57267">
          <a:off x="3792399" y="2259017"/>
          <a:ext cx="884401" cy="728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পূর্ব</a:t>
          </a:r>
          <a:endParaRPr lang="en-US" sz="1600" kern="1200" dirty="0"/>
        </a:p>
      </dsp:txBody>
      <dsp:txXfrm>
        <a:off x="3792414" y="2402979"/>
        <a:ext cx="665727" cy="437347"/>
      </dsp:txXfrm>
    </dsp:sp>
    <dsp:sp modelId="{C15D91C9-00F4-46A6-9EC4-D40A01E0607C}">
      <dsp:nvSpPr>
        <dsp:cNvPr id="0" name=""/>
        <dsp:cNvSpPr/>
      </dsp:nvSpPr>
      <dsp:spPr>
        <a:xfrm>
          <a:off x="4638289" y="1920343"/>
          <a:ext cx="1441933" cy="1506635"/>
        </a:xfrm>
        <a:prstGeom prst="ellipse">
          <a:avLst/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পারস্য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উপসাগর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9455" y="2140985"/>
        <a:ext cx="1019601" cy="1065351"/>
      </dsp:txXfrm>
    </dsp:sp>
    <dsp:sp modelId="{A4E6F844-1813-4989-8244-66111835D65C}">
      <dsp:nvSpPr>
        <dsp:cNvPr id="0" name=""/>
        <dsp:cNvSpPr/>
      </dsp:nvSpPr>
      <dsp:spPr>
        <a:xfrm rot="5328520">
          <a:off x="2631039" y="3343825"/>
          <a:ext cx="968100" cy="58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দঃ</a:t>
          </a:r>
          <a:endParaRPr lang="en-US" sz="1600" kern="1200" dirty="0"/>
        </a:p>
      </dsp:txBody>
      <dsp:txXfrm>
        <a:off x="2717640" y="3373324"/>
        <a:ext cx="791220" cy="353759"/>
      </dsp:txXfrm>
    </dsp:sp>
    <dsp:sp modelId="{E09CD6E4-6796-447A-9E76-3DD6827DB4D0}">
      <dsp:nvSpPr>
        <dsp:cNvPr id="0" name=""/>
        <dsp:cNvSpPr/>
      </dsp:nvSpPr>
      <dsp:spPr>
        <a:xfrm>
          <a:off x="2198131" y="3993087"/>
          <a:ext cx="1817930" cy="1340912"/>
        </a:xfrm>
        <a:prstGeom prst="ellipse">
          <a:avLst/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মহাসাগর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4361" y="4189459"/>
        <a:ext cx="1285470" cy="948168"/>
      </dsp:txXfrm>
    </dsp:sp>
    <dsp:sp modelId="{CA0C2C55-02E5-421C-A276-6089C5300A29}">
      <dsp:nvSpPr>
        <dsp:cNvPr id="0" name=""/>
        <dsp:cNvSpPr/>
      </dsp:nvSpPr>
      <dsp:spPr>
        <a:xfrm rot="10739439">
          <a:off x="1574707" y="2384426"/>
          <a:ext cx="762203" cy="476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পশ্চিম</a:t>
          </a:r>
          <a:endParaRPr lang="en-US" sz="1600" kern="1200" dirty="0"/>
        </a:p>
      </dsp:txBody>
      <dsp:txXfrm rot="10800000">
        <a:off x="1717729" y="2478522"/>
        <a:ext cx="619170" cy="286066"/>
      </dsp:txXfrm>
    </dsp:sp>
    <dsp:sp modelId="{6012239B-9DF1-46E5-8ED7-F3829247BCCD}">
      <dsp:nvSpPr>
        <dsp:cNvPr id="0" name=""/>
        <dsp:cNvSpPr/>
      </dsp:nvSpPr>
      <dsp:spPr>
        <a:xfrm>
          <a:off x="194317" y="1972514"/>
          <a:ext cx="1402291" cy="1402291"/>
        </a:xfrm>
        <a:prstGeom prst="ellipse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সাগর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9678" y="2177875"/>
        <a:ext cx="991569" cy="991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CA28-6471-48F1-8573-20FE310AE7B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831EF-4D4A-4D0F-83B1-CECCF2D12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DCBD-D5AB-47FA-9E3E-578CE330C3C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F44DC-5358-46DE-9A8A-44BAB1535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6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8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22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109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6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3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1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8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8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2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0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8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6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9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3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6421"/>
            <a:ext cx="8763000" cy="6811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3896" y="457200"/>
            <a:ext cx="50781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05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2663"/>
            <a:ext cx="7467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5661338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দক্ষিন-পশ্চিমে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ভূ-খন্ডের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ভূখন্ডকে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জাজিরাতুল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3042189"/>
              </p:ext>
            </p:extLst>
          </p:nvPr>
        </p:nvGraphicFramePr>
        <p:xfrm>
          <a:off x="5813738" y="1295400"/>
          <a:ext cx="614966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3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CD891F-E554-444A-8712-74A8DEC4C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0ACD891F-E554-444A-8712-74A8DEC4C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CB6B25-DB81-4C37-BB53-9812E4CCE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36CB6B25-DB81-4C37-BB53-9812E4CCE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E20ADD-FEBC-4D65-9ECB-9C608725E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B7E20ADD-FEBC-4D65-9ECB-9C608725E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012895-C336-4F44-8944-85BD220C0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3A012895-C336-4F44-8944-85BD220C0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5D91C9-00F4-46A6-9EC4-D40A01E06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C15D91C9-00F4-46A6-9EC4-D40A01E06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E6F844-1813-4989-8244-66111835D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A4E6F844-1813-4989-8244-66111835D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9CD6E4-6796-447A-9E76-3DD6827DB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E09CD6E4-6796-447A-9E76-3DD6827DB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0C2C55-02E5-421C-A276-6089C530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CA0C2C55-02E5-421C-A276-6089C5300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2239B-9DF1-46E5-8ED7-F3829247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6012239B-9DF1-46E5-8ED7-F3829247B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617220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2150" y="1676400"/>
            <a:ext cx="8191500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ভূ-খন্ডের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১০,২৭০০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এক-তৃতীয়াংশ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শিবলী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নোমানীর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১৫শ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৬শ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62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5244446" cy="3477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7135"/>
            <a:ext cx="5670363" cy="3477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9166"/>
            <a:ext cx="5244446" cy="2993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32948"/>
            <a:ext cx="5517963" cy="30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"/>
            <a:ext cx="61722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10287000" cy="5632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মালভূমি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তিনভাগে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নুফুদঃ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ঢিবি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বালিয়াড়িতে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বিস্তীর্ন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বাদিয়া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দাহনাঃ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নুফুদ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আল-রাব-আল-খালি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দাহনা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৬০০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আল-হাররাহঃ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বিদীর্ণ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হাররাহ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9677400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just"/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আরবঃ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তিনভাগে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নুফুদ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দাহনা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হাররাহ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আরবঃ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হেজাজ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হেজাজের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আরবঃ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ইয়েমেন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হাজরামাউত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ব্যবসাবানিজ্যের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ঘনবসতিপূর্ণ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ইয়েমেন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759"/>
            <a:ext cx="93726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জাতিসমূহ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2" y="856357"/>
            <a:ext cx="11343068" cy="60016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জন্মসূত্রের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ইতিহাসবিদগণ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বায়িদাহ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ধ্বংসপ্রাপ্ত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ধরাপৃষ্ঠ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সম্পূর্ণরূপে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নিশ্চিহ্ন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প্রমাণাদির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সামূদ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ত্বাসম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জাদীস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ইমলাক্ব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উমাইম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জুরহুম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হাযূর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জাসিম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হাযারামাওত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।[1]</a:t>
            </a:r>
          </a:p>
          <a:p>
            <a:pPr algn="just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আরিবাঃ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ইয়াশজুব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ইয়া‘রুব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ক্বাহত্বানের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বংশোদ্ভূত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ক্বাহত্বানী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ইয়েমেনি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মুস্তা’রিবাঃ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ইসমাঈল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বংশধারা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আদনানী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মুদারীয়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06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1170"/>
            <a:ext cx="93726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63" y="1143000"/>
            <a:ext cx="6705600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ব্যবসা-বানিজ্য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মরুবাসী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যাযাবরঃ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স্বাধীনচেতা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মরুবাসী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লুন্ঠনবৃত্তি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51" y="4128557"/>
            <a:ext cx="4668949" cy="2647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53599"/>
            <a:ext cx="4699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92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" y="0"/>
            <a:ext cx="4391696" cy="3293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38150"/>
            <a:ext cx="3276600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04" y="0"/>
            <a:ext cx="412005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2550367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3463344"/>
            <a:ext cx="4091077" cy="3013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76" y="3674772"/>
            <a:ext cx="491139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8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6934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9753600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ভীষণ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বৃষ্টিপাতহীন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বালুকাময়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মরুবাসী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বেদুঈনদের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সহিষ্ণু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সাইমুম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লুন্ঠন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কারীগরদের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5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073239"/>
            <a:ext cx="3886199" cy="2914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66800"/>
            <a:ext cx="3683739" cy="2762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228600"/>
            <a:ext cx="4953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98" y="1066800"/>
            <a:ext cx="3879403" cy="2909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4" y="3987888"/>
            <a:ext cx="3757285" cy="2815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49" y="4092444"/>
            <a:ext cx="4325135" cy="2695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13" y="4248149"/>
            <a:ext cx="3764486" cy="250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8118" y="533400"/>
            <a:ext cx="705196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209800"/>
            <a:ext cx="6629400" cy="34163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জিয়াউর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চান্দিনা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 ০১৭১৭৬৮৬৪৯৪</a:t>
            </a:r>
          </a:p>
        </p:txBody>
      </p:sp>
    </p:spTree>
    <p:extLst>
      <p:ext uri="{BB962C8B-B14F-4D97-AF65-F5344CB8AC3E}">
        <p14:creationId xmlns:p14="http://schemas.microsoft.com/office/powerpoint/2010/main" val="2923527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4953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07" y="3941512"/>
            <a:ext cx="3690933" cy="284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37" y="990600"/>
            <a:ext cx="3634443" cy="2009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" y="948292"/>
            <a:ext cx="3844323" cy="2314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" y="3505200"/>
            <a:ext cx="2075025" cy="3129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07" y="912875"/>
            <a:ext cx="3923826" cy="2939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96" y="3581400"/>
            <a:ext cx="4286901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52600"/>
            <a:ext cx="9448800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indent="-1143000" algn="just">
              <a:buFont typeface="Wingdings" pitchFamily="2" charset="2"/>
              <a:buChar char="q"/>
            </a:pP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আরবকে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1143000" indent="-1143000" algn="just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আরবের কয়েকটি জীবজন্তুর নাম লেখ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1143000" indent="-1143000" algn="just">
              <a:buFont typeface="Wingdings" pitchFamily="2" charset="2"/>
              <a:buChar char="q"/>
            </a:pP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উতপাদিত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04800"/>
            <a:ext cx="4953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9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8382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মরুভূমির</a:t>
            </a:r>
            <a:r>
              <a:rPr lang="en-US" sz="4400" dirty="0" smtClean="0">
                <a:solidFill>
                  <a:srgbClr val="00B0F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জাহাজ</a:t>
            </a:r>
            <a:r>
              <a:rPr lang="en-US" sz="4400" dirty="0">
                <a:solidFill>
                  <a:srgbClr val="00B0F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উট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10744200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মরূভূমিতে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রক্তমূল্য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4154" y="1371600"/>
            <a:ext cx="841663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95600"/>
            <a:ext cx="860367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আরবের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উটকে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786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9677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কআমনা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আমন্ত্রন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1704439"/>
            <a:ext cx="7590632" cy="4953000"/>
            <a:chOff x="1752600" y="1524000"/>
            <a:chExt cx="7590632" cy="4953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24000"/>
              <a:ext cx="7590632" cy="495300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328716" y="5638800"/>
              <a:ext cx="2438400" cy="7078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আল্লাহ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হাফেজ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782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6400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981200"/>
            <a:ext cx="6400800" cy="28007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সস্কৃতি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58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83940"/>
            <a:ext cx="82296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96" y="911194"/>
            <a:ext cx="3124200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7" y="3578092"/>
            <a:ext cx="5362181" cy="3012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58347"/>
            <a:ext cx="3377081" cy="2547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9" y="915953"/>
            <a:ext cx="3859545" cy="2554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27" y="3721768"/>
            <a:ext cx="4313233" cy="28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28600"/>
            <a:ext cx="89154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300046"/>
            <a:ext cx="5937405" cy="4453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300046"/>
            <a:ext cx="5732667" cy="44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7820" y="685800"/>
            <a:ext cx="65532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7820" y="2057400"/>
            <a:ext cx="67818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জীবন-জীবিকা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07708596"/>
              </p:ext>
            </p:extLst>
          </p:nvPr>
        </p:nvGraphicFramePr>
        <p:xfrm>
          <a:off x="1371600" y="914400"/>
          <a:ext cx="10439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6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12CF25-E25C-4524-BBF8-E1FECC78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812CF25-E25C-4524-BBF8-E1FECC78D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DF39A-0319-4558-B7C9-7FBE9577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452DF39A-0319-4558-B7C9-7FBE95776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6A67B7-DC9E-4E45-99D1-0FFCEFF74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06A67B7-DC9E-4E45-99D1-0FFCEFF74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FBFA8D-4F49-4831-AC64-680AAFA75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4FBFA8D-4F49-4831-AC64-680AAFA75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197FE-B404-412B-BCF4-5CDAC66B7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B5197FE-B404-412B-BCF4-5CDAC66B7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E225CE-5B7D-49DF-9835-5EE1B93C1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FDE225CE-5B7D-49DF-9835-5EE1B93C1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2400"/>
            <a:ext cx="48768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10744200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কালক্রমে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হিব্রু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স্যারাসিনি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বাগ্মিতা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বাগ্মিতায়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অতুলনীয়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9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5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1835</TotalTime>
  <Words>800</Words>
  <Application>Microsoft Office PowerPoint</Application>
  <PresentationFormat>Widescreen</PresentationFormat>
  <Paragraphs>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NikoshBAN</vt:lpstr>
      <vt:lpstr>NikoshLight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Sayed Wayach Uddin</cp:lastModifiedBy>
  <cp:revision>310</cp:revision>
  <dcterms:created xsi:type="dcterms:W3CDTF">2006-08-16T00:00:00Z</dcterms:created>
  <dcterms:modified xsi:type="dcterms:W3CDTF">2020-10-14T05:25:08Z</dcterms:modified>
</cp:coreProperties>
</file>