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58" r:id="rId4"/>
    <p:sldId id="261" r:id="rId5"/>
    <p:sldId id="262" r:id="rId6"/>
    <p:sldId id="263" r:id="rId7"/>
    <p:sldId id="289" r:id="rId8"/>
    <p:sldId id="286" r:id="rId9"/>
    <p:sldId id="264" r:id="rId10"/>
    <p:sldId id="267" r:id="rId11"/>
    <p:sldId id="273" r:id="rId12"/>
    <p:sldId id="268" r:id="rId13"/>
    <p:sldId id="274" r:id="rId14"/>
    <p:sldId id="275" r:id="rId15"/>
    <p:sldId id="269" r:id="rId16"/>
    <p:sldId id="270" r:id="rId17"/>
    <p:sldId id="276" r:id="rId18"/>
    <p:sldId id="271" r:id="rId19"/>
    <p:sldId id="272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93" autoAdjust="0"/>
  </p:normalViewPr>
  <p:slideViewPr>
    <p:cSldViewPr>
      <p:cViewPr>
        <p:scale>
          <a:sx n="41" d="100"/>
          <a:sy n="41" d="100"/>
        </p:scale>
        <p:origin x="-2226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59E7E-11F0-4919-989F-00AF53C133E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08705-57A6-410F-A9B0-3B7B8F4B9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957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08705-57A6-410F-A9B0-3B7B8F4B9B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445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08705-57A6-410F-A9B0-3B7B8F4B9B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494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08705-57A6-410F-A9B0-3B7B8F4B9B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21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08705-57A6-410F-A9B0-3B7B8F4B9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9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19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418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2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56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976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51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86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74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64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95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C341-B178-46AD-97D3-3E1F4072D25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DF06-295B-4372-A33A-1954EDE7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26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rgbClr val="00FF00"/>
                </a:solidFill>
              </a:rPr>
              <a:t>সবাইকে শুভেচ্ছা</a:t>
            </a:r>
            <a:endParaRPr lang="en-US" sz="6600" dirty="0">
              <a:solidFill>
                <a:srgbClr val="00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2426"/>
            <a:ext cx="9161488" cy="13516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077200" cy="368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71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00400"/>
            <a:ext cx="9144000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</a:rPr>
              <a:t>আইয়ামে </a:t>
            </a:r>
            <a:r>
              <a:rPr lang="en-US" sz="8000" dirty="0" smtClean="0">
                <a:solidFill>
                  <a:schemeClr val="bg1"/>
                </a:solidFill>
              </a:rPr>
              <a:t>  </a:t>
            </a:r>
            <a:r>
              <a:rPr lang="bn-BD" sz="8000" dirty="0" smtClean="0">
                <a:solidFill>
                  <a:schemeClr val="bg1"/>
                </a:solidFill>
              </a:rPr>
              <a:t>জাহেলিয়া 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  </a:t>
            </a:r>
            <a:r>
              <a:rPr lang="bn-BD" sz="8000" dirty="0" smtClean="0">
                <a:solidFill>
                  <a:srgbClr val="00B050"/>
                </a:solidFill>
              </a:rPr>
              <a:t>আজকের পাঠ.....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7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27432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</a:rPr>
              <a:t>শিখন ফল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1"/>
            <a:ext cx="8458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এই পাঠ শেষে শিক্ষার্থীরা -----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181600"/>
            <a:ext cx="8077200" cy="178510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</a:rPr>
              <a:t>৩। জাহেলিয়া যুগের  বিভিন্ন  অবস্থা  বলতে পারবে</a:t>
            </a:r>
            <a:endParaRPr lang="bn-BD" sz="2800" dirty="0">
              <a:solidFill>
                <a:srgbClr val="FFFF00"/>
              </a:solidFill>
            </a:endParaRPr>
          </a:p>
          <a:p>
            <a:pPr lvl="0"/>
            <a:endParaRPr lang="bn-BD" dirty="0">
              <a:solidFill>
                <a:srgbClr val="FFFF00"/>
              </a:solidFill>
            </a:endParaRPr>
          </a:p>
          <a:p>
            <a:endParaRPr lang="bn-BD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004" y="2286000"/>
            <a:ext cx="7846196" cy="135421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</a:rPr>
              <a:t>১। </a:t>
            </a:r>
            <a:r>
              <a:rPr lang="bn-BD" sz="3200" dirty="0" smtClean="0">
                <a:solidFill>
                  <a:schemeClr val="bg1"/>
                </a:solidFill>
              </a:rPr>
              <a:t>জাহেলিয়াতের পরিচয় </a:t>
            </a:r>
            <a:r>
              <a:rPr lang="bn-BD" sz="3200" dirty="0">
                <a:solidFill>
                  <a:schemeClr val="bg1"/>
                </a:solidFill>
              </a:rPr>
              <a:t>জানতে পারবে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8305800" cy="12311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2800" dirty="0"/>
              <a:t>২। </a:t>
            </a:r>
            <a:r>
              <a:rPr lang="bn-BD" sz="2800" dirty="0">
                <a:solidFill>
                  <a:prstClr val="black"/>
                </a:solidFill>
              </a:rPr>
              <a:t>জাহেলিয়াতের সময়কাল বর্ণনা করতে পারবে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75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75973"/>
            <a:ext cx="88392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পাঠ পর্যালোচনা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410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সময়,    যুগ,   কাল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458200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আইয়ামে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জাহিলিয়ার পরিচয়ঃ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6" y="5486400"/>
            <a:ext cx="1602398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657600"/>
            <a:ext cx="9144000" cy="12311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আইয়াম শব্দটি ইয়াওমুন শব্দের বহুবচন এর অর্থ  হল –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4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  <p:bldP spid="2" grpId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8839200" cy="9848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জাহিলিয়া শব্দের অর্থ হল –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59200" cy="3336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657599" cy="3336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410200"/>
            <a:ext cx="2868060" cy="8617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বর্বরতা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486400"/>
            <a:ext cx="3962400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কুসংস্কার ।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75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81600"/>
            <a:ext cx="9144000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অন্ধকার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যুগ   * কুসংস্কার  যুগ   *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বর্বরতার  যুগ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 আইয়ামে জাহিলিয়ার অর্থ –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OEL\Downloads\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3428999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ownloads\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799" y="1764633"/>
            <a:ext cx="3366019" cy="320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62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5484" y="42967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আইয়ামে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জাহেলিয়ার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পরিচয় -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166199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  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যে যুগে আরব দেশে কৃষ্টি,সংস্কৃতি, ও আল্লাহ প্রদত্ত ধর্মীয় অনভুতি লোপ পেয়েছিল  সে যুগ কে অন্ধকার যুগ বলা হয়।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200400"/>
            <a:ext cx="5943600" cy="372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P.K.Hitti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মতে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– 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যে যুগে আরবে কোন নিয়ম – কানুন ছিলনা, কোন নবীর আবির্ভাব ঘটেনি এবং কোন ঐশী  কিতাব নাজিল হয়নি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সে যুগ কে অন্ধকার যুগ বলা হয়।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0" y="3505200"/>
            <a:ext cx="2971800" cy="1036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8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77497"/>
            <a:ext cx="8763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আইয়ামে জাহেলিয়ার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সময়কাল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কোন  ঐতিহাসিকের  মতে,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	        হযরত আদম (আঃ) এর সৃষ্টি কাল হতে শুরু করে  হযরত  মুহাম্মদ   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)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এর নবুয়ত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পর্যন্ত  সময়কে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আইয়ামে জাহেলিয়ার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অন্ধকার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যুগ বলে।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693861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509195"/>
            <a:ext cx="90637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bn-BD" sz="2800" dirty="0" smtClean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ঐতিহাসিকগনের  মতে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	       হযরত ঈসা (আঃ) এর তিরুধানের পর হতে শুরু করে  হযরত  মুহাম্মদ   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)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এর নবুয়ত পর্যন্ত  সময়কে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আইয়ামে জাহেলিয়ার  বা  অন্ধকার যুগ বলে।		   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	   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09471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31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057400"/>
            <a:ext cx="8686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ইউরোপীয়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Nicholson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ইসলামের আবির্ভাব কালের পুর্ববতী এক শতাব্দী কালকে অন্ধকার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যুগ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Professor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philip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k.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Hitti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ড, এস, এম ইমামুদ্দীন 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মতকে সমর্থন  করেন।</a:t>
            </a:r>
            <a:endParaRPr lang="bn-BD" sz="3200" dirty="0"/>
          </a:p>
          <a:p>
            <a:r>
              <a:rPr lang="bn-BD" sz="3200" dirty="0" smtClean="0"/>
              <a:t>   </a:t>
            </a:r>
            <a:endParaRPr lang="en-US" sz="3200" dirty="0"/>
          </a:p>
        </p:txBody>
      </p:sp>
      <p:sp>
        <p:nvSpPr>
          <p:cNvPr id="2" name="Down Arrow 1"/>
          <p:cNvSpPr/>
          <p:nvPr/>
        </p:nvSpPr>
        <p:spPr>
          <a:xfrm>
            <a:off x="4267200" y="533400"/>
            <a:ext cx="484632" cy="97840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5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3742"/>
            <a:ext cx="9144000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আইয়ামে জাহেলিয়ার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69018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রাজনৈতিক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6670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6999" y="4659038"/>
            <a:ext cx="647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bn-BD" sz="2400" dirty="0"/>
              <a:t> </a:t>
            </a:r>
            <a:r>
              <a:rPr lang="bn-BD" sz="2400" dirty="0" smtClean="0"/>
              <a:t>   </a:t>
            </a:r>
            <a:r>
              <a:rPr lang="bn-BD" sz="4800" dirty="0" smtClean="0"/>
              <a:t> 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অর্থনৈতিক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914399" y="3882716"/>
            <a:ext cx="822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ধর্মীয়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5124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সাংস্কৃতিক</a:t>
            </a:r>
            <a:r>
              <a:rPr lang="bn-BD" sz="4400" dirty="0" smtClean="0">
                <a:solidFill>
                  <a:srgbClr val="002060"/>
                </a:solidFill>
              </a:rPr>
              <a:t>  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3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3155" y="3244334"/>
            <a:ext cx="2135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3111"/>
            <a:ext cx="8001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DOEL\Downloads\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95400"/>
            <a:ext cx="4343399" cy="3982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791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solidFill>
                  <a:srgbClr val="FF0000"/>
                </a:solidFill>
              </a:rPr>
              <a:t>   </a:t>
            </a:r>
            <a:r>
              <a:rPr lang="bn-BD" sz="2800" dirty="0" smtClean="0">
                <a:solidFill>
                  <a:srgbClr val="FF0000"/>
                </a:solidFill>
              </a:rPr>
              <a:t>বিশৃঙখলাপূর্ন, </a:t>
            </a:r>
            <a:r>
              <a:rPr lang="bn-BD" sz="2800" dirty="0" smtClean="0">
                <a:solidFill>
                  <a:srgbClr val="FF0000"/>
                </a:solidFill>
              </a:rPr>
              <a:t>গোএীয় শাসন ( শেখ)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DOEL\Downloads\Jahili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1834" y="1295400"/>
            <a:ext cx="3561166" cy="4070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13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53209"/>
            <a:ext cx="5715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DOEL\Downloads\L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3409"/>
            <a:ext cx="3352801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366756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</a:rPr>
              <a:t>নারীর অবস্থা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4648200" y="510074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</a:rPr>
              <a:t>নিষ্ঠুরতা</a:t>
            </a:r>
            <a:r>
              <a:rPr lang="bn-BD" sz="44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5886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2" grpId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199"/>
            <a:ext cx="60198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ধর্মীয়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DOEL\Downloads\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9937"/>
            <a:ext cx="55626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OEL\Downloads\Jahilia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53578"/>
            <a:ext cx="2057400" cy="303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47244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4000" dirty="0" smtClean="0">
                <a:solidFill>
                  <a:srgbClr val="002060"/>
                </a:solidFill>
              </a:rPr>
              <a:t>হিন্দু, </a:t>
            </a:r>
          </a:p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</a:rPr>
              <a:t>ইহুদি, খৃঃ </a:t>
            </a:r>
          </a:p>
          <a:p>
            <a:r>
              <a:rPr lang="bn-BD" sz="4000" dirty="0" smtClean="0">
                <a:solidFill>
                  <a:srgbClr val="0070C0"/>
                </a:solidFill>
              </a:rPr>
              <a:t>হানিফ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49562"/>
            <a:ext cx="51816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DOEL\Downloads\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5" y="1524000"/>
            <a:ext cx="8091736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105400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কৃষি, ব্যবসায়ী,কারিগরি</a:t>
            </a:r>
          </a:p>
          <a:p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95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9248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সাংস্কৃতিক</a:t>
            </a:r>
            <a:r>
              <a:rPr lang="bn-BD" sz="6000" dirty="0">
                <a:solidFill>
                  <a:schemeClr val="bg1"/>
                </a:solidFill>
              </a:rPr>
              <a:t>  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DOEL\Downloads\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3" y="1805938"/>
            <a:ext cx="43434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6999" y="2944926"/>
            <a:ext cx="292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ঊকাজ মেলা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34000" y="29449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2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OEL\Downloads\global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8006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30778"/>
            <a:ext cx="64008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দলিয় কাজঃ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05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আইয়ামে জাহেলিয়া আরবের কোন কোন এলাকায় বিদ্দমান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39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39389"/>
            <a:ext cx="7543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</a:rPr>
              <a:t>মূল্যায়ন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743200"/>
            <a:ext cx="6857999" cy="172354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</a:rPr>
              <a:t>১। </a:t>
            </a:r>
            <a:r>
              <a:rPr lang="bn-BD" sz="4400" dirty="0" smtClean="0">
                <a:solidFill>
                  <a:schemeClr val="bg1"/>
                </a:solidFill>
              </a:rPr>
              <a:t>জাহেলিয়াতের পরিচয় দাও।</a:t>
            </a:r>
            <a:endParaRPr lang="bn-BD" sz="4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495800"/>
            <a:ext cx="8821615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 </a:t>
            </a:r>
            <a:r>
              <a:rPr lang="bn-BD" sz="4400" dirty="0" smtClean="0">
                <a:solidFill>
                  <a:srgbClr val="FF0000"/>
                </a:solidFill>
              </a:rPr>
              <a:t>২।আইয়ামে জাহেলিয়াতের  সময়কাল বর্ননা কর।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5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795734"/>
            <a:ext cx="6492240" cy="3139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1000" y="228600"/>
            <a:ext cx="8762999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" y="525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" y="5257800"/>
            <a:ext cx="787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953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জা</a:t>
            </a:r>
            <a:r>
              <a:rPr lang="bn-BD" dirty="0">
                <a:solidFill>
                  <a:schemeClr val="bg1"/>
                </a:solidFill>
              </a:rPr>
              <a:t> জাহেলিয়াতের </a:t>
            </a:r>
            <a:r>
              <a:rPr lang="bn-BD" dirty="0" smtClean="0">
                <a:solidFill>
                  <a:schemeClr val="bg1"/>
                </a:solidFill>
              </a:rPr>
              <a:t>হেলিয়াতের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137666"/>
            <a:ext cx="717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জাহেলিয়াতের পরিচয় দাও।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953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জাহেলিয়াতের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322332"/>
            <a:ext cx="8503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জাহেলীয়ার আলোকে তোমার দেখা একটি ঘটনা বর্ননা </a:t>
            </a:r>
            <a:r>
              <a:rPr lang="bn-BD" sz="3200" dirty="0" smtClean="0">
                <a:solidFill>
                  <a:srgbClr val="FF0000"/>
                </a:solidFill>
              </a:rPr>
              <a:t>কর।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9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43" y="381000"/>
            <a:ext cx="5791200" cy="381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381000" y="4391286"/>
            <a:ext cx="8458200" cy="221599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3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629399" cy="516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61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" y="838200"/>
            <a:ext cx="7269163" cy="5327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99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132319" cy="5390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6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" y="685799"/>
            <a:ext cx="6943725" cy="5088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74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ownloads\Jahili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77199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11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ownloads\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0062"/>
            <a:ext cx="8077199" cy="5672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84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4386613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54" y="685800"/>
            <a:ext cx="3497746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6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236</Words>
  <Application>Microsoft Office PowerPoint</Application>
  <PresentationFormat>On-screen Show (4:3)</PresentationFormat>
  <Paragraphs>77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সবাইকে শুভেচ্ছা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TCS</cp:lastModifiedBy>
  <cp:revision>128</cp:revision>
  <dcterms:created xsi:type="dcterms:W3CDTF">2013-09-09T14:18:46Z</dcterms:created>
  <dcterms:modified xsi:type="dcterms:W3CDTF">2020-11-06T08:20:16Z</dcterms:modified>
</cp:coreProperties>
</file>