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2"/>
  </p:notesMasterIdLst>
  <p:sldIdLst>
    <p:sldId id="281" r:id="rId3"/>
    <p:sldId id="278" r:id="rId4"/>
    <p:sldId id="282" r:id="rId5"/>
    <p:sldId id="283" r:id="rId6"/>
    <p:sldId id="257" r:id="rId7"/>
    <p:sldId id="260" r:id="rId8"/>
    <p:sldId id="261" r:id="rId9"/>
    <p:sldId id="262" r:id="rId10"/>
    <p:sldId id="263" r:id="rId11"/>
    <p:sldId id="274" r:id="rId12"/>
    <p:sldId id="266" r:id="rId13"/>
    <p:sldId id="264" r:id="rId14"/>
    <p:sldId id="267" r:id="rId15"/>
    <p:sldId id="265" r:id="rId16"/>
    <p:sldId id="269" r:id="rId17"/>
    <p:sldId id="268" r:id="rId18"/>
    <p:sldId id="270" r:id="rId19"/>
    <p:sldId id="271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0341" autoAdjust="0"/>
  </p:normalViewPr>
  <p:slideViewPr>
    <p:cSldViewPr>
      <p:cViewPr>
        <p:scale>
          <a:sx n="70" d="100"/>
          <a:sy n="70" d="100"/>
        </p:scale>
        <p:origin x="130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899D0-1FC0-4527-BA2A-32E36572A41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F93F8-105F-4529-8B3B-C1A3AC6D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5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CC99E-04AB-4FD4-B5E6-79CC63CB4A1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80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71F8-6672-49D5-8C96-AAA70C47594D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98C0-1602-4322-BFBF-4A5299274E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71F8-6672-49D5-8C96-AAA70C47594D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98C0-1602-4322-BFBF-4A5299274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71F8-6672-49D5-8C96-AAA70C47594D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98C0-1602-4322-BFBF-4A5299274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34633-E36B-46C5-B1D4-07463AD871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D1F9-4BF6-4E01-A240-DB4BE2B92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2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34633-E36B-46C5-B1D4-07463AD871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D1F9-4BF6-4E01-A240-DB4BE2B92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1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34633-E36B-46C5-B1D4-07463AD871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D1F9-4BF6-4E01-A240-DB4BE2B92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11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34633-E36B-46C5-B1D4-07463AD871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D1F9-4BF6-4E01-A240-DB4BE2B92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5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34633-E36B-46C5-B1D4-07463AD871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D1F9-4BF6-4E01-A240-DB4BE2B92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6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34633-E36B-46C5-B1D4-07463AD871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D1F9-4BF6-4E01-A240-DB4BE2B92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34633-E36B-46C5-B1D4-07463AD871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D1F9-4BF6-4E01-A240-DB4BE2B92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7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34633-E36B-46C5-B1D4-07463AD871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D1F9-4BF6-4E01-A240-DB4BE2B92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9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71F8-6672-49D5-8C96-AAA70C47594D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98C0-1602-4322-BFBF-4A5299274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34633-E36B-46C5-B1D4-07463AD871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D1F9-4BF6-4E01-A240-DB4BE2B92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6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34633-E36B-46C5-B1D4-07463AD871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D1F9-4BF6-4E01-A240-DB4BE2B92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0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34633-E36B-46C5-B1D4-07463AD871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D1F9-4BF6-4E01-A240-DB4BE2B92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9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71F8-6672-49D5-8C96-AAA70C47594D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98C0-1602-4322-BFBF-4A5299274E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71F8-6672-49D5-8C96-AAA70C47594D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98C0-1602-4322-BFBF-4A5299274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71F8-6672-49D5-8C96-AAA70C47594D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98C0-1602-4322-BFBF-4A5299274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71F8-6672-49D5-8C96-AAA70C47594D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98C0-1602-4322-BFBF-4A5299274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71F8-6672-49D5-8C96-AAA70C47594D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98C0-1602-4322-BFBF-4A5299274E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71F8-6672-49D5-8C96-AAA70C47594D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98C0-1602-4322-BFBF-4A5299274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71F8-6672-49D5-8C96-AAA70C47594D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98C0-1602-4322-BFBF-4A5299274E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8E971F8-6672-49D5-8C96-AAA70C47594D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D2698C0-1602-4322-BFBF-4A5299274E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34633-E36B-46C5-B1D4-07463AD871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FD1F9-4BF6-4E01-A240-DB4BE2B92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5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I:\Danial%20Cell%20(TQI)\Danial%20cell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271626_305725659583153_627026502460237674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3603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nial cel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282714"/>
            <a:ext cx="7004713" cy="52535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0" y="914400"/>
            <a:ext cx="3429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ভিডিও ক্লিপটি দেখিঃ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2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2514600"/>
            <a:ext cx="74676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তড়িৎ রাসায়নিক কোষ বলতে কী বুঝ?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304800"/>
            <a:ext cx="74676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.B.SOMAJPOTI\Desktop\CHORITROBAN SOMAJPOTI_Scince\picture\yy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828800"/>
            <a:ext cx="3505200" cy="3886200"/>
          </a:xfrm>
          <a:prstGeom prst="rect">
            <a:avLst/>
          </a:prstGeom>
          <a:noFill/>
        </p:spPr>
      </p:pic>
      <p:grpSp>
        <p:nvGrpSpPr>
          <p:cNvPr id="6" name="Group 42"/>
          <p:cNvGrpSpPr/>
          <p:nvPr/>
        </p:nvGrpSpPr>
        <p:grpSpPr>
          <a:xfrm>
            <a:off x="3653590" y="607360"/>
            <a:ext cx="1524000" cy="4343400"/>
            <a:chOff x="3657600" y="685799"/>
            <a:chExt cx="1447800" cy="3886201"/>
          </a:xfrm>
        </p:grpSpPr>
        <p:grpSp>
          <p:nvGrpSpPr>
            <p:cNvPr id="7" name="Group 39"/>
            <p:cNvGrpSpPr/>
            <p:nvPr/>
          </p:nvGrpSpPr>
          <p:grpSpPr>
            <a:xfrm>
              <a:off x="3657600" y="685799"/>
              <a:ext cx="1447800" cy="3886201"/>
              <a:chOff x="3581400" y="533399"/>
              <a:chExt cx="1447800" cy="3886201"/>
            </a:xfrm>
          </p:grpSpPr>
          <p:sp>
            <p:nvSpPr>
              <p:cNvPr id="9" name="Flowchart: Process 6"/>
              <p:cNvSpPr/>
              <p:nvPr/>
            </p:nvSpPr>
            <p:spPr>
              <a:xfrm>
                <a:off x="3581400" y="1600200"/>
                <a:ext cx="228600" cy="2819400"/>
              </a:xfrm>
              <a:prstGeom prst="flowChart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Process 9"/>
              <p:cNvSpPr/>
              <p:nvPr/>
            </p:nvSpPr>
            <p:spPr>
              <a:xfrm>
                <a:off x="4800600" y="1600200"/>
                <a:ext cx="228600" cy="2819400"/>
              </a:xfrm>
              <a:prstGeom prst="flowChart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V="1">
                <a:off x="4876800" y="914400"/>
                <a:ext cx="0" cy="76200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3657600" y="914400"/>
                <a:ext cx="0" cy="76200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572000" y="914400"/>
                <a:ext cx="304800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4" descr="C:\Users\C.B.SOMAJPOTI\Desktop\CHORITROBAN SOMAJPOTI_Scince\picture\alk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5400000">
                <a:off x="3886200" y="533399"/>
                <a:ext cx="762000" cy="762000"/>
              </a:xfrm>
              <a:prstGeom prst="rect">
                <a:avLst/>
              </a:prstGeom>
              <a:noFill/>
            </p:spPr>
          </p:pic>
        </p:grpSp>
        <p:cxnSp>
          <p:nvCxnSpPr>
            <p:cNvPr id="8" name="Straight Connector 7"/>
            <p:cNvCxnSpPr/>
            <p:nvPr/>
          </p:nvCxnSpPr>
          <p:spPr>
            <a:xfrm>
              <a:off x="3733800" y="1066800"/>
              <a:ext cx="304800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/>
          <p:cNvCxnSpPr/>
          <p:nvPr/>
        </p:nvCxnSpPr>
        <p:spPr>
          <a:xfrm>
            <a:off x="5105400" y="2133600"/>
            <a:ext cx="9144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590800" y="2133600"/>
            <a:ext cx="990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181190" y="1752600"/>
            <a:ext cx="7619910" cy="4953000"/>
            <a:chOff x="1181190" y="1752600"/>
            <a:chExt cx="7619910" cy="4953000"/>
          </a:xfrm>
        </p:grpSpPr>
        <p:pic>
          <p:nvPicPr>
            <p:cNvPr id="3075" name="Picture 3" descr="C:\Users\XIHAN\Desktop\MAHMUD's FILE\galvaniccell1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" y="4953000"/>
              <a:ext cx="2085975" cy="1752600"/>
            </a:xfrm>
            <a:prstGeom prst="rect">
              <a:avLst/>
            </a:prstGeom>
            <a:noFill/>
          </p:spPr>
        </p:pic>
        <p:pic>
          <p:nvPicPr>
            <p:cNvPr id="3076" name="Picture 4" descr="C:\Users\XIHAN\Desktop\MAHMUD's FILE\galvanik cell1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43600" y="4876800"/>
              <a:ext cx="2857500" cy="1600200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1181190" y="1792141"/>
              <a:ext cx="1600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অ্যা</a:t>
              </a:r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নোড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62850" y="1752600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ক্যাথোড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3" descr="C:\Users\C.B.SOMAJPOTI\Desktop\CHORITROBAN SOMAJPOTI_Scince\picture\000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89734" y="1790700"/>
              <a:ext cx="3505200" cy="3886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04800"/>
            <a:ext cx="41910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2133600"/>
            <a:ext cx="7452681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অ্যানোড ও ক্যাথোড বলতে কী বুঝ ব্যাখ্যা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124200" y="838200"/>
            <a:ext cx="5867400" cy="3048000"/>
            <a:chOff x="2514600" y="762000"/>
            <a:chExt cx="5867400" cy="3048000"/>
          </a:xfrm>
        </p:grpSpPr>
        <p:pic>
          <p:nvPicPr>
            <p:cNvPr id="2050" name="Picture 2" descr="C:\Users\XIHAN\Desktop\MAHMUD's FILE\dricell cuta13.jpg"/>
            <p:cNvPicPr>
              <a:picLocks noChangeAspect="1" noChangeArrowheads="1"/>
            </p:cNvPicPr>
            <p:nvPr/>
          </p:nvPicPr>
          <p:blipFill>
            <a:blip r:embed="rId2" cstate="print"/>
            <a:srcRect r="49163"/>
            <a:stretch>
              <a:fillRect/>
            </a:stretch>
          </p:blipFill>
          <p:spPr bwMode="auto">
            <a:xfrm>
              <a:off x="2514600" y="762000"/>
              <a:ext cx="2133600" cy="30480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4744528" y="1674525"/>
              <a:ext cx="3581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অ্যামোনিয়াম ক্লোরাইড ও জিংক ক্লোরাইড এর লেই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00600" y="2388547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MnO</a:t>
              </a:r>
              <a:r>
                <a:rPr lang="en-US" baseline="-25000" dirty="0"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এর প্রলেপ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00600" y="2831068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গ্রাফাইট ক্যাথোড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00600" y="3212068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জিংক অ্যানোড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0600" y="1230868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latin typeface="Kalpurush" pitchFamily="2" charset="0"/>
                  <a:cs typeface="Kalpurush" pitchFamily="2" charset="0"/>
                </a:rPr>
                <a:t>কাগজের আস্তরণ</a:t>
              </a:r>
              <a:endParaRPr lang="en-US" dirty="0">
                <a:latin typeface="Kalpurush" pitchFamily="2" charset="0"/>
                <a:cs typeface="Kalpurush" pitchFamily="2" charset="0"/>
              </a:endParaRP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4267200" y="1143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86697" y="983397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জিংকের কৌটা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46558" y="3962400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চিত্রঃ ড্রাই শেল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Dri cell22.jpg"/>
          <p:cNvPicPr>
            <a:picLocks noChangeAspect="1"/>
          </p:cNvPicPr>
          <p:nvPr/>
        </p:nvPicPr>
        <p:blipFill>
          <a:blip r:embed="rId3" cstate="print"/>
          <a:srcRect l="31270" t="5674" r="29642" b="9220"/>
          <a:stretch>
            <a:fillRect/>
          </a:stretch>
        </p:blipFill>
        <p:spPr>
          <a:xfrm>
            <a:off x="1143000" y="4038600"/>
            <a:ext cx="1981200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676400"/>
            <a:ext cx="408490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অ্যানোডে বিক্রিয়াঃ</a:t>
            </a:r>
            <a:r>
              <a:rPr lang="bn-BD" sz="28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>
                <a:latin typeface="Calibri" pitchFamily="34" charset="0"/>
                <a:ea typeface="Calibri" pitchFamily="34" charset="0"/>
                <a:cs typeface="Vrinda"/>
              </a:rPr>
              <a:t>Zn=Zn</a:t>
            </a:r>
            <a:r>
              <a:rPr lang="en-US" sz="2800" baseline="30000" dirty="0">
                <a:latin typeface="Calibri" pitchFamily="34" charset="0"/>
                <a:ea typeface="Calibri" pitchFamily="34" charset="0"/>
                <a:cs typeface="Vrinda"/>
              </a:rPr>
              <a:t>2+</a:t>
            </a:r>
            <a:r>
              <a:rPr lang="en-US" sz="2800" dirty="0">
                <a:latin typeface="Calibri" pitchFamily="34" charset="0"/>
                <a:ea typeface="Calibri" pitchFamily="34" charset="0"/>
                <a:cs typeface="Vrinda"/>
              </a:rPr>
              <a:t>+2e</a:t>
            </a:r>
            <a:r>
              <a:rPr lang="en-US" sz="2800" baseline="30000" dirty="0">
                <a:latin typeface="Calibri" pitchFamily="34" charset="0"/>
                <a:ea typeface="Calibri" pitchFamily="34" charset="0"/>
                <a:cs typeface="Vrinda"/>
              </a:rPr>
              <a:t>-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2286000"/>
            <a:ext cx="6907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ক্যাথোডে বিক্রিয়াঃ </a:t>
            </a:r>
            <a:r>
              <a:rPr lang="en-US" sz="2400" dirty="0">
                <a:latin typeface="Calibri" pitchFamily="34" charset="0"/>
                <a:ea typeface="Calibri" pitchFamily="34" charset="0"/>
                <a:cs typeface="Vrinda"/>
              </a:rPr>
              <a:t>2NH</a:t>
            </a:r>
            <a:r>
              <a:rPr lang="en-US" sz="2400" baseline="-30000" dirty="0">
                <a:latin typeface="Calibri" pitchFamily="34" charset="0"/>
                <a:ea typeface="Calibri" pitchFamily="34" charset="0"/>
                <a:cs typeface="Vrinda"/>
              </a:rPr>
              <a:t>3</a:t>
            </a:r>
            <a:r>
              <a:rPr lang="en-US" sz="2400" dirty="0">
                <a:latin typeface="Calibri" pitchFamily="34" charset="0"/>
                <a:ea typeface="Calibri" pitchFamily="34" charset="0"/>
                <a:cs typeface="Vrinda"/>
              </a:rPr>
              <a:t>+2MnO</a:t>
            </a:r>
            <a:r>
              <a:rPr lang="en-US" sz="2400" baseline="-30000" dirty="0">
                <a:latin typeface="Calibri" pitchFamily="34" charset="0"/>
                <a:ea typeface="Calibri" pitchFamily="34" charset="0"/>
                <a:cs typeface="Vrinda"/>
              </a:rPr>
              <a:t>2</a:t>
            </a:r>
            <a:r>
              <a:rPr lang="en-US" sz="2400" dirty="0">
                <a:latin typeface="Calibri" pitchFamily="34" charset="0"/>
                <a:ea typeface="Calibri" pitchFamily="34" charset="0"/>
                <a:cs typeface="Vrinda"/>
              </a:rPr>
              <a:t>+2e</a:t>
            </a:r>
            <a:r>
              <a:rPr lang="en-US" sz="2400" baseline="30000" dirty="0">
                <a:latin typeface="Calibri" pitchFamily="34" charset="0"/>
                <a:ea typeface="Calibri" pitchFamily="34" charset="0"/>
                <a:cs typeface="Vrinda"/>
              </a:rPr>
              <a:t>-</a:t>
            </a:r>
            <a:r>
              <a:rPr lang="en-US" sz="2400" dirty="0">
                <a:latin typeface="Calibri" pitchFamily="34" charset="0"/>
                <a:ea typeface="Calibri" pitchFamily="34" charset="0"/>
                <a:cs typeface="Vrinda"/>
              </a:rPr>
              <a:t>=2NH</a:t>
            </a:r>
            <a:r>
              <a:rPr lang="en-US" sz="2400" baseline="-30000" dirty="0">
                <a:latin typeface="Calibri" pitchFamily="34" charset="0"/>
                <a:ea typeface="Calibri" pitchFamily="34" charset="0"/>
                <a:cs typeface="Vrinda"/>
              </a:rPr>
              <a:t>3</a:t>
            </a:r>
            <a:r>
              <a:rPr lang="en-US" sz="2400" dirty="0">
                <a:latin typeface="Calibri" pitchFamily="34" charset="0"/>
                <a:ea typeface="Calibri" pitchFamily="34" charset="0"/>
                <a:cs typeface="Vrinda"/>
              </a:rPr>
              <a:t>+Mn</a:t>
            </a:r>
            <a:r>
              <a:rPr lang="en-US" sz="2400" baseline="-30000" dirty="0">
                <a:latin typeface="Calibri" pitchFamily="34" charset="0"/>
                <a:ea typeface="Calibri" pitchFamily="34" charset="0"/>
                <a:cs typeface="Vrinda"/>
              </a:rPr>
              <a:t>2</a:t>
            </a:r>
            <a:r>
              <a:rPr lang="en-US" sz="2400" dirty="0">
                <a:latin typeface="Calibri" pitchFamily="34" charset="0"/>
                <a:ea typeface="Calibri" pitchFamily="34" charset="0"/>
                <a:cs typeface="Vrinda"/>
              </a:rPr>
              <a:t>O</a:t>
            </a:r>
            <a:r>
              <a:rPr lang="en-US" sz="2400" baseline="-30000" dirty="0">
                <a:latin typeface="Calibri" pitchFamily="34" charset="0"/>
                <a:ea typeface="Calibri" pitchFamily="34" charset="0"/>
                <a:cs typeface="Vrinda"/>
              </a:rPr>
              <a:t>3</a:t>
            </a:r>
            <a:r>
              <a:rPr lang="en-US" sz="2400" dirty="0">
                <a:latin typeface="Calibri" pitchFamily="34" charset="0"/>
                <a:ea typeface="Calibri" pitchFamily="34" charset="0"/>
                <a:cs typeface="Vrinda"/>
              </a:rPr>
              <a:t>+H</a:t>
            </a:r>
            <a:r>
              <a:rPr lang="en-US" sz="2400" baseline="-30000" dirty="0">
                <a:latin typeface="Calibri" pitchFamily="34" charset="0"/>
                <a:ea typeface="Calibri" pitchFamily="34" charset="0"/>
                <a:cs typeface="Vrinda"/>
              </a:rPr>
              <a:t>2</a:t>
            </a:r>
            <a:r>
              <a:rPr lang="en-US" sz="2400" dirty="0">
                <a:latin typeface="Calibri" pitchFamily="34" charset="0"/>
                <a:ea typeface="Calibri" pitchFamily="34" charset="0"/>
                <a:cs typeface="Vrinda"/>
              </a:rPr>
              <a:t>O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/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5" name="Picture 2" descr="C:\Users\XIHAN\Desktop\MAHMUD's FILE\galvanic cell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581400"/>
            <a:ext cx="2733675" cy="16668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914400"/>
            <a:ext cx="7304362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743200"/>
            <a:ext cx="7304362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তড়িৎ রাসায়নিক কোষের ইলেকট্রন স্থানান্তর এর কৌশল ব্যাখ্যা কর।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457200"/>
            <a:ext cx="6407523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83224" y="1905000"/>
            <a:ext cx="6407523" cy="424731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জারণ বলতে কী বুঝ?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বিজারণ বলতে কী বুঝ?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তড়িৎদ্বার কাকে বলে?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অ্যানোড তড়িৎদ্বারে কী ? </a:t>
            </a:r>
          </a:p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6222" y="406332"/>
            <a:ext cx="7053794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650" name="Picture 2" descr="D:\NNNNNNNNNN\t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2836" y="1526843"/>
            <a:ext cx="6640565" cy="33051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106222" y="5029200"/>
            <a:ext cx="7058343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সোডিয়াম ক্লোরাইডের তড়িৎ বিশ্লেষণ ব্যাখ্যা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1600" y="381000"/>
            <a:ext cx="7221474" cy="5140153"/>
            <a:chOff x="2730" y="31895"/>
            <a:chExt cx="9628632" cy="6853537"/>
          </a:xfrm>
        </p:grpSpPr>
        <p:pic>
          <p:nvPicPr>
            <p:cNvPr id="3" name="Picture 2" descr="flower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4962" y="997712"/>
              <a:ext cx="9296400" cy="5887720"/>
            </a:xfrm>
            <a:prstGeom prst="rect">
              <a:avLst/>
            </a:prstGeom>
            <a:ln w="76200"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3239865" y="31895"/>
              <a:ext cx="5486400" cy="1928733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8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8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0" y="279512"/>
              <a:ext cx="2332038" cy="1831213"/>
            </a:xfrm>
            <a:prstGeom prst="rect">
              <a:avLst/>
            </a:prstGeom>
            <a:ln w="76200"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826" y="1335041"/>
              <a:ext cx="2438400" cy="2193320"/>
            </a:xfrm>
            <a:prstGeom prst="rect">
              <a:avLst/>
            </a:prstGeom>
            <a:ln w="7620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4702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ising-sun-and-flying-gull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620494" y="3753130"/>
            <a:ext cx="3814763" cy="4286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7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27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7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7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ose-animated-gif-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517" y="986175"/>
            <a:ext cx="1439663" cy="1151731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1" y="937754"/>
            <a:ext cx="1314449" cy="120015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1" name="Picture 10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194488" y="2021432"/>
            <a:ext cx="2325002" cy="219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519490" y="2021432"/>
            <a:ext cx="2230093" cy="219058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088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76200"/>
            <a:ext cx="9144000" cy="6781800"/>
            <a:chOff x="-25400" y="0"/>
            <a:chExt cx="10972800" cy="7315200"/>
          </a:xfrm>
        </p:grpSpPr>
        <p:sp>
          <p:nvSpPr>
            <p:cNvPr id="2" name="Bevel 1"/>
            <p:cNvSpPr/>
            <p:nvPr/>
          </p:nvSpPr>
          <p:spPr>
            <a:xfrm>
              <a:off x="-25400" y="0"/>
              <a:ext cx="10972800" cy="7315200"/>
            </a:xfrm>
            <a:prstGeom prst="bevel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8221" tIns="24110" rIns="48221" bIns="2411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49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44334" y="3041151"/>
              <a:ext cx="8014548" cy="245668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1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মোঃইব্রাহিম</a:t>
              </a:r>
              <a:r>
                <a:rPr lang="en-US" sz="21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1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আলী</a:t>
              </a:r>
              <a:endParaRPr lang="en-US" sz="21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1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21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1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21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1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কালিনগর</a:t>
              </a:r>
              <a:r>
                <a:rPr lang="en-US" sz="21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1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21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1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1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1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21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নম্বরঃ০১৭৩০৯৭১২৯৬</a:t>
              </a:r>
            </a:p>
            <a:p>
              <a:r>
                <a:rPr lang="en-US" sz="21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E-mail;mdibrahimali115@gmail.com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44334" y="1315092"/>
              <a:ext cx="5289901" cy="97317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797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797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797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797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1089325"/>
              <a:ext cx="3602208" cy="37366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76200" cap="rnd">
              <a:solidFill>
                <a:srgbClr val="FF0000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1447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274629" cy="6858000"/>
            <a:chOff x="0" y="-123371"/>
            <a:chExt cx="12366172" cy="6981371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-123371"/>
              <a:ext cx="12366172" cy="6981371"/>
              <a:chOff x="25400" y="0"/>
              <a:chExt cx="10972800" cy="7315200"/>
            </a:xfrm>
          </p:grpSpPr>
          <p:sp>
            <p:nvSpPr>
              <p:cNvPr id="2" name="Bevel 1"/>
              <p:cNvSpPr/>
              <p:nvPr/>
            </p:nvSpPr>
            <p:spPr>
              <a:xfrm>
                <a:off x="25400" y="0"/>
                <a:ext cx="10972800" cy="7315200"/>
              </a:xfrm>
              <a:prstGeom prst="bevel">
                <a:avLst/>
              </a:prstGeom>
              <a:blipFill>
                <a:blip r:embed="rId2"/>
                <a:tile tx="0" ty="0" sx="100000" sy="100000" flip="none" algn="tl"/>
              </a:blipFill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032716" y="1102677"/>
                <a:ext cx="4893733" cy="1217503"/>
              </a:xfrm>
              <a:prstGeom prst="rect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63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পাঠ</a:t>
                </a:r>
                <a:r>
                  <a:rPr lang="en-US" sz="5063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063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5063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032716" y="2682367"/>
                <a:ext cx="4893733" cy="3031440"/>
              </a:xfrm>
              <a:prstGeom prst="rect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375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শ্রেনিঃনবম</a:t>
                </a:r>
                <a:r>
                  <a:rPr lang="en-US" sz="3375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/</a:t>
                </a:r>
                <a:r>
                  <a:rPr lang="en-US" sz="3375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দশম</a:t>
                </a:r>
                <a:endParaRPr lang="en-US" sz="3375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375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বিষয়ঃরসায়ন</a:t>
                </a:r>
                <a:endParaRPr lang="en-US" sz="3375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375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অধ্যায়ঃঅষ্টম</a:t>
                </a:r>
                <a:endParaRPr lang="en-US" sz="3375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375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তারিখঃ০৬/১১/২০২০ </a:t>
                </a:r>
                <a:r>
                  <a:rPr lang="en-US" sz="3375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ইং</a:t>
                </a:r>
                <a:endParaRPr lang="en-US" sz="3375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6" name="Picture 5" descr="7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9202" y="2436586"/>
              <a:ext cx="2378169" cy="29145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1727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35483" y="152400"/>
            <a:ext cx="8178537" cy="6553200"/>
            <a:chOff x="935483" y="152400"/>
            <a:chExt cx="8178537" cy="6553200"/>
          </a:xfrm>
        </p:grpSpPr>
        <p:pic>
          <p:nvPicPr>
            <p:cNvPr id="2" name="Picture 1" descr="Barbie Doll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8419" y="2449408"/>
              <a:ext cx="2895601" cy="4078311"/>
            </a:xfrm>
            <a:prstGeom prst="rect">
              <a:avLst/>
            </a:prstGeom>
          </p:spPr>
        </p:pic>
        <p:pic>
          <p:nvPicPr>
            <p:cNvPr id="3" name="Picture 2" descr="car cell2.jpg"/>
            <p:cNvPicPr>
              <a:picLocks noChangeAspect="1"/>
            </p:cNvPicPr>
            <p:nvPr/>
          </p:nvPicPr>
          <p:blipFill>
            <a:blip r:embed="rId3" cstate="print"/>
            <a:srcRect l="5034" t="25803" r="4351" b="26891"/>
            <a:stretch>
              <a:fillRect/>
            </a:stretch>
          </p:blipFill>
          <p:spPr>
            <a:xfrm>
              <a:off x="1066800" y="152400"/>
              <a:ext cx="4267200" cy="2679700"/>
            </a:xfrm>
            <a:prstGeom prst="rect">
              <a:avLst/>
            </a:prstGeom>
          </p:spPr>
        </p:pic>
        <p:pic>
          <p:nvPicPr>
            <p:cNvPr id="6" name="Picture 5" descr="Torch light 2.jpg"/>
            <p:cNvPicPr>
              <a:picLocks noChangeAspect="1"/>
            </p:cNvPicPr>
            <p:nvPr/>
          </p:nvPicPr>
          <p:blipFill>
            <a:blip r:embed="rId4" cstate="print"/>
            <a:srcRect l="3587" t="14159" r="3139" b="11504"/>
            <a:stretch>
              <a:fillRect/>
            </a:stretch>
          </p:blipFill>
          <p:spPr>
            <a:xfrm rot="21331252">
              <a:off x="935483" y="3163310"/>
              <a:ext cx="3401359" cy="2747252"/>
            </a:xfrm>
            <a:prstGeom prst="rect">
              <a:avLst/>
            </a:prstGeom>
          </p:spPr>
        </p:pic>
        <p:pic>
          <p:nvPicPr>
            <p:cNvPr id="7" name="Picture 6" descr="Toycar 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6400" y="152400"/>
              <a:ext cx="3276600" cy="2236951"/>
            </a:xfrm>
            <a:prstGeom prst="rect">
              <a:avLst/>
            </a:prstGeom>
          </p:spPr>
        </p:pic>
        <p:pic>
          <p:nvPicPr>
            <p:cNvPr id="1026" name="Picture 2" descr="C:\Users\XIHAN\Desktop\MAHMUD's FILE\Dri cell12.jpg"/>
            <p:cNvPicPr>
              <a:picLocks noChangeAspect="1" noChangeArrowheads="1"/>
            </p:cNvPicPr>
            <p:nvPr/>
          </p:nvPicPr>
          <p:blipFill>
            <a:blip r:embed="rId6" cstate="print"/>
            <a:srcRect l="18750" r="14583"/>
            <a:stretch>
              <a:fillRect/>
            </a:stretch>
          </p:blipFill>
          <p:spPr bwMode="auto">
            <a:xfrm>
              <a:off x="3710150" y="4114800"/>
              <a:ext cx="2674374" cy="2590800"/>
            </a:xfrm>
            <a:prstGeom prst="rect">
              <a:avLst/>
            </a:prstGeom>
            <a:noFill/>
          </p:spPr>
        </p:pic>
        <p:pic>
          <p:nvPicPr>
            <p:cNvPr id="8" name="Picture 7" descr="lighting2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6800" y="2438400"/>
              <a:ext cx="1698953" cy="167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0281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XIHAN\Downloads\lit_bulb-wallpaper-1280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Kalpurush" pitchFamily="2" charset="0"/>
                <a:cs typeface="Kalpurush" pitchFamily="2" charset="0"/>
              </a:rPr>
              <a:t>            </a:t>
            </a:r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0668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তড়িৎ রাসায়নিক কোষ।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" y="152400"/>
            <a:ext cx="8382000" cy="1173707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6600" dirty="0">
                <a:latin typeface="Kalpurush" pitchFamily="2" charset="0"/>
                <a:cs typeface="Kalpurush" pitchFamily="2" charset="0"/>
              </a:rPr>
              <a:t> </a:t>
            </a:r>
            <a:endParaRPr lang="en-US" sz="66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676400"/>
            <a:ext cx="75438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তড়িৎ কোষ কি তা বলতে পারবে।</a:t>
            </a:r>
          </a:p>
          <a:p>
            <a:pPr algn="just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নোড ও ক্যাথোড ব্যাখ্যা করতে পারবে।</a:t>
            </a:r>
          </a:p>
          <a:p>
            <a:pPr algn="just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তড়িৎ রাসায়নিক কোষের গঠন বর্ণনা করতে পারবে।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data:image/jpeg;base64,/9j/4AAQSkZJRgABAQAAAQABAAD/2wCEAAkGBxQTEhUUEhQUFRUUFBQYFRUWFBUUFBQUFxUWGBQSFBQYHCggGBwlGxQUITEiJSkrLi4uFx8zODMsNygtLisBCgoKDg0OGxAQGiwkICQsLCwsLCwsLCwsLCwsLCwsLCwsLC8sLCwsLCwsLCwsLCwsLCwsLCwsLCwsLCwsLCwsLP/AABEIAQMAwgMBEQACEQEDEQH/xAAcAAEAAQUBAQAAAAAAAAAAAAAABQIDBAYHAQj/xABHEAACAQMBBAYFCAcGBgMAAAABAgADBBEhBRIxQSJRYXGBkQYHEzKhI0JScoKxwdEUM2KSorLwJENTwuHxRGODk7PSFRYX/8QAGwEBAAIDAQEAAAAAAAAAAAAAAAIEAQMFBgf/xAA6EQACAQIEAggEBAYCAwEAAAAAAQIDEQQSITFBUQUTYXGBkaGxIsHR8BQjMuEGM0JScvFTkjRiohb/2gAMAwEAAhEDEQA/AO4wBAEAQBAEAQBAEAt1ayr7zAd5mmriKVFXqSUe92JRi5bIxn2pTHMnuB/Gcur0/gobScu5P52RtWGqPgWW2yvIH4SpL+JqHCEvT6s2LCS5nn/zS/RPnI//AKel/wAb9DP4OXMrTbCHiGHgD9xlin/EeEl+rNHvX0bIPCTRlUb2m3usO7gfIzp0Mfhq/wDLmn2bPyepqlSnHdF+XDWIAgCAIAgCAIAgCAIAgCAIAgCAIBiXm0Ep8Tk/RHHx6pz8b0nQwitN3fJb/t4m6nQnU2IS62vUf3eiOzj+9x8sTyuK6dxVa6h8C7N/P6WL0MLCO+phqhPE8ZxptyeaWr5vU33S0ReWlIEXIuCnMWI5gacxYZilqUElIsvTMySUi5b39SnwY46jqvly8J08L0risPpGV1yeq+q8LEJ0Kc+BL2e2kbR+iev5p8eXjPTYPp6hW+Gr8D7dvPh4+ZSq4ScdY6kqDO8VBAEAQBAEAQBAEAQBAEAQDwmYbSV2CE2jtfitPxbr+r+c8p0l0823Sw3jL6fXy5l+jheM/IiQmeM8zq3d7l26RfSlFjW5F9aMWNbkXBSixDMeinMWMZir2cxYZjw0phozmKHoyJNSMepRg2KZi1KWJm5tUjI2ftNqWnvJzU8u1eqdjo7perhWov4ocuXd9Nvc1VsNGprszZra4V13lOR8Qeo9s9xQxFOvBVKbumcmcHB2kXZuIiAIAgCAIAgCAIAgCAa5tfae+dxD0Rx/a/0njOl+lHiG6NJ/At3/AHft7nTw2HyrNLf2MGmk4SiWJSMqnSmbGhyMlKUWNbkXgsZSNyrdmVExc83ZLKD3dmMoPd2RcBc8KyDgZuW3pyLiSUjGq0ZGxtjIwqtGSSN8ZHtldNSbeXUH3l5Ef1znQ6Px1TCVM0dU91z/AHI1qUasbM2u3rh1DLqD/WDPf0a0K1NVIO6Zx5xcXZlybSIgCAIAgCAIAgCAQnpBtHd+SU9Jh0uxerxnnem8flj+Hhu/1d3Lx49neXsJQv8AHLZbENQSeVyl2cjPo0osV5SMtKcyompsuBZsUCNyvdk+rMXGJjIBM5QMRlB7iYygYkXAyeETW4C5QySHVkkzGq0YyWNkZmDWp4mbFiMrl7ZF77N90+4x17Dyb8D/AKTr9D4/8PVyS/TL0fP5P9jViaPWRzLdGzz2xyhAEAQBAEAQBALF7cimjO3BRnvPIDvOB4zTiKyo05VJcCdODnJRXE0umxdi7asxyfy7p4CrOVSbnLd6nadoJRWyJK3pyKRWnIkKaSSiaGy8qzdGmRuVqssRokble7N6oGLnhWapUGjNyndmp0hcYkerM3GJBwAxGUDEKmLgiZcLC5bdZolEmmYVxTmlo3wkRldZEsxZsWwrz2lPB95ND2j5p/Dwnt+h8X1+HtJ/FHR/J/fFM5eKpZJ6bMkp1isIAgCAIAgCAa16YXf6ukOfTbuGi58c/uzgdOVvhjSXHV/L77Do4CG8/Aj7NJ5qxYmyYt6ckolWTMxFlmFM1Nl1Vl6nQuQbLgSXYYcjcqCSzGgYuelJmWFTRjMUGnKssISzFJSV54axm5Tuyu6DM3G5MLDszc93ZNYdsxc8KTE8PYXKGWU6lIkmY1ZJTnA2xZGXNOaspbhI82NcblZRyfonvPu/HA8Z1eh6/VYlJ7S0+nrp4kcVDPTb5am2T2pyBAEAQBAEAQDQtr1/aXVQ8lYIOzc0P8W9PIdJ1M+Il2aeX73O1Qjkopc9fP8AYkbJJzkjVNkvRWb4RKsmZKCX6VM1tl5VnTpUyDZWBL0IESrE3KJE9krA8xMOKYPCs1Topmbnm5NX4ZGcw3Jn8NEXG7MOghcpKzTOgZuW2Wc+rQRNMsVFnMq07GxMjrpJSlEs02Q90SNRxByO8cJGLcXmW61La1VmbrQqhlVhwZQR3EZn0GnNTgpLirnCkrNouSZgQBAEAQAYBzTZtTfO+fnkt4sc/jPC1pOU3J8Xc7s1ZW5GzWSzWkU5slKay1TgV2zIVZ0qNEg2XVWdKnSfMg2VYlqMGuJEtvcoOLqPETaoSCi3si0No0zwYHHHGSPOYad7aeZPqprdFS7QpHT2iZ6t4ZkoqT4GHTkuDMgHPCCB7MXBSKg4ZHn5wLHpMw5IFOZpnJGShpQqtE0WXnKrWNiI+6E50yxTIO+GhmniXYmzejlTetqZ6gR+6xX8J7Xo2WbCw7reWhycSrVWSUvGgQBAEAQCiseie4/dMS2Mrc5lsE5Ve4Tw81Y7dQ26xExFFOZKU5dpIrsvpOrRNbPLqqVQlRkgaCdKlZuzMRSckmQ9Z6LDNa4LZGd1TuqM8sD8ZhzqbK6/xj82mvYuxjUX8uHizyhaWbagg447z48Tk8IU6l/ilNd9l8vYSqYmOlvJGVcPTwu5X9mqggBdV0xz56Y85pqSTdoyt4S7ddLXvfx3IQjO7zQu3zMmje0iMGojde9gZ7wZtpySilOV+9WNMqNRO6i0UtY0yM0+if8AltujyGnwk3VbX5bu+V7mM8k/j9fu5GGndZK7pPUSy40BIzjnkCS6xuzatzVu1cdrWv27dxYy4a17+5eOzKzHpVd1RrkABgSDnXJGNTMLEVUtYJdrd15fuvkRU6Mdo3foEplD0boFup90qT1aHIkY4jNvla7E163aMtJrWk0uy5LWlXfRWIxkZ/27JKpFXsVZxyyaKmEo1YIIsuJya0EbEzBuROZUgixTZAbR4GacupdgT/oif7Mv1n/nM9h0V/4se9+7OZi/5r8CZnRKwgCAIAgHhEA5Z6PjChTxXQ966H7p4qussmjuS1VzcLFppUkipNEpTaWKdR8Cu0X1nSo5nuyDLoE6dJJGtllrJCSSqnPWBLsajS0YzNbMobZVE8aa+Ukq0uZLrJriy2dk0hjoDGdRy15/dGdt3M9dU/uZS+w6J+ZjuMl10iSxFVf1Fo+j6DVHqIexpGWSf6op+BNYudrSs+9FX6DWGgrsQRxIGRqNc415jxkclPk/+z+pjroPXIi2dhbx+UqO/efwmVClF3UVfm9X5sz+Lkv0pIyE2PSXG6gznOeJkpVJNWNbr1JbskMSvNmooYyjVkSRZczl1pmxIwLppzpu5Ypo13aj6TUty7E2T0SXFrT7S586jY+GJ7Do2OXDR8fdnLxTvVZMS8VxAEAQBAEA5eyezu7in9Gs5+zU+UUeTieT6Rp5a0js0nmpp9hsmzXnPsaqiJqkZvpysVZF9Wl+nUsa2i4Gl6FUi0Vb0sQramLHu9JdaYse70kqwsMzZnsYPQZJVBY9Bk8wGZhyB5mQlOwKSZolUM2KGMpVZkkWahnMqs2RIu9eUZFumjV9s18DumIItpG+7Ht/Z0KSHitNAfrbo3vjme4oQyUox5JHEqSzTb7TMm0gIAgCAIAgHP8A02t/Z3lOr82tT3T9emeJParD90zh9L0tpnSwUrxceRk7Nq8J59s3VET9B5FTsVJIyVaWYVTXYqDTcq9jFioPN8cRcxYK/wAJvlWvaXP3MWKw0zGrdmLHpaWqlayRiw3pBVxYqDTdGurmLHjPJ9ZdhI83polXM2KS0qzrGUihmlSdYkkWKzypOpc2RRC39Wabl2nEgLel7e5p0+RcFvqL0mB8FI8ZewVHrKsY9vsSrTyU2zpk9ecUQBAEAQBAEAg/TPZZuLVggzUpkVKY5l0z0R2spZftSviqXW0nE3Yepkmmabsi9DKGB0IE8ZUjldjsSjc2ezuM4lWTsVJxJFXkVUNDRWGklUMWKg02wqmLHjtgg9eh/D46eMvUquZOPiu9fsLXLoaSpVlci0GrYOp07gZ16WKUt1bwT+hjJdFDXGSMH+ERUxEYq69kSVO26Lgac+WIzPMtCNik1MtjqGT48Px8pt6+0L8zOXQqLSnUrhIoLStKuZsUM80SqkkjAu6+JDPc304GvbSusAycNWXIxsSHoBY537hvnZSn3A5dvMAfZM9R0TQtF1Hx0Rz8bUu1BG5TsFEQBAEAQBAEAQDmG3rP9EvGUaU6+alPqBJ+UQdzHPYHUTzPSuGyTzrZnYwtTPCz3RIWNzPPzRsnAnbevmVnoVZRMtWmFI12KgZJSMHlVd4EdY48x2ibqdVwkpLgFo7lNlXLLr7wJVvrA4MszkoS02eq7mJxs9BdDPgJewk86l2CGhZtskg9s21W+rbJztsZjVAASdAOM5Ual3Y1WuWLFiV3jxfpY6gfdHgMeOZtr17PKuGhKa1suBfLSpKqYsUFppdQzYx61aYz3NkYkLe3M2xZbhA16uGrVUo0/edgO7rY9gGT4To4Si6k1FcSdWShG7Oo2VqtKmtNNFRQB4cz2z2tOChFRWyOFKTk22X5MiIAgCAIAgCAIBAemuxjc2xCD5WmfaUussBqn2lyOrJB5SviqCrU3HyN+Hq9XO/A0LZN9vICOyeIrU3GTTO5a6NjsrqUpxNE4EvQrTQ9CtKJlK0xc12KsyVzBigblb9mqPJ1H4r/ACS3fPR/xfo/3J7w7vYynOh7j9xl7o2do1L8vlI121RTZJ0T2E/cMy7a+FnLl+xmq/iMbah3tyn/AIjAN9QZZ/MDHjOPQ0zVOS9XoidPS8uRmkynOXI1ooLTVckkWKtaCcYkXeXM2xiWoQIC/usAy1ThdllKyJr1d7MJ37pxq2Up/VB6beJGPsnrnreicNlj1j7l8zk42rd5EbvOyUBAEAQBAEAQBAEAQDl3pZs79FvN5Rilc5depauc1U7Mkhx17zY0Wed6Xwtn1i4nYwVbPDK90e2lfWecki443Ju0uZWnErzgSlOpNDKziXlaLkGize1UXdLtjDqR1nXB07mMvYJZ3JPa1vX/AGzMIt3si/Sus/qsNqN4kEgDXh1zrdF0qlFyUWne19G0rX7t78u8hOFv16F9aj/Pxu/OCjyOR/Ws6blVmsmI/RtJLlw/TqvTTia8sP6dzDuK9P2qlWByrLjB94lca+BnH6Rp0Y0bYZ6cd7+u/DwN0ITytSRdapPP3uEjGq15lI2xgR9zczbGJYhAh7q5liMSzGJE0qDXNdKC/PbpH6KjVm8BmdPBYZ1JqK4mqvNQi3yOuWtutNFRBhUUKo6gBgT2cIqEVFbI8/KTk7suyRgQBAEAQBAEAQBAEAh/SzY36XbPSGA+jUmPzaq6oT2HVT2MZqrUlVg4s20anVzUjl+zrolekCrKSrqeKspwyt2ggg908ViKLpzcWeghJSVycta0pSQaJe1upWnErTpklTrTS0V3Aj9roxekwGVLFGH2WbOc6DTPh1ZnV6PX5c397ff3c2UnZNeP39/IliUC6gqABoDgAngAuOYB17DmdmTpTj+ZFpJcG99do2e6Tbe+jvwKyzX0d/vmeU69MnCMSdTxOcDjyx/XfIR6lS/LTdtd3fTfSyXy9TLjNK8vkRjoHq0iBuhn014sqseX2j1ZA7jXyqu5KKtdW9N/vS/DgWE3GEtb2Xz/ANdvuZNe4E87FXMRgRte4m+MSzGBHXFxN0YliMSIvbnAJlinC7JvRXNs9Wmyt2m1y46VbITPKmDx+0w8lU8563o3DdXDO937HCxtbNLIvHvN2nTKIgCAIAgCAIAgCAIAgCAcw9Ptm/o92KyjFO60bqFdRr+8gBwOdNzznC6Xw10qi8Tq4CrdZHwMG1qzzU0dOxKUqsrtEXEy6V1Nbia5Uyxf3GTSGRo5fGuuBunGNdBUz4S9gVZT7vqIwtft0+fyt4mVc3dbtVahAAC41xpnHujdBGfA8s3qdWbu07XtotO63Zw04GhU6ffYsUr5RqEzkEIxyOkcrow54JGO2Qgsqknro13dvv2EpQb4/e5er3DKyZXADkEkgYPsqibi+YP2T4xnOymrcGvSwhBNPu+adyircTkKJtUDDrVZsSN0YmBXqTdFGxIjqFo1zcU7dcj2jdIj5qDV28FBx24HOdbAYfrKiRWxdVQgztFCiqKqIAqqAqgcAoGAB4CetSSVkedbbd2VzJgQBAEAQBAEAQBAEAQBAIH062f7axrKBl0T2lPHEvT6YUHlvYK9zGaa9NVKbizdQnkqJnLdnXGQDnOgni60LOx6SOxM0qkptErF0VJGxixmWKBsEtggnHAabpyfu8ozNfCuPHgjTVutkbRWcOu6zDTTTj4Z4H4TpS6QhUg4VZL4eXHubSs+5WaOVGDg80UYFOxpK5ZskY0UaDv7DmV4Y7Cp/Fdrla30t6m9yqSVkYO1iCVLe6HVhgnIZchc44+9wPXNSxWdS0/VdW8OZYop2suX37EWzTQW7Fl2k0iSRg3b6TfTWpJE56q7Peq3Fc/NC0kPf0n+Ap+ZnqeiqVouXgcPpCpdpHR51zmiAIAgCAIAgCAIAgCAIAgHhEA4JspPZ5p/4TtT/wC2xT/LPIY6Fqkj1FB5oJ9hO0TOXI3F8tiQtcGPcV8Ffq1f5JthG6fevcylv4GwJfHT63fyM57pFR0kX6l7jq8u2QhDW5rVK5C397vM2TqfY/Go0vQg7Xf/ALeyLVOnlXn7FsvFidi0zSSRJIj71tDLFNCWxvfqqo4si3061Rj4BU/yT2GAjaijzWMd6huMuFUQBAEAQBAEAQBAEAQBAEAQDg18hpXt3TPEXNZh9WpUNVf4aizzXSVNqoz0mClelEkbetONOJcsXzVzIZbCxg7Qq4Kf9X/xnSb6Mbp+HuSSNkBJIxj3uoHkczm6JO/Iq6Lcu1gRy5dXaPzkI2IxsyGvVy5Og1odn960u0naNv8AL2RZht5+x4WixmxQ9SZSM2I2+raHuMtUo6ohPRHT/VvSK7Po54sareDVXKnyxPXYRWoo8zimnVdvvQ2aWSuIAgCAIAgCAIAgCAIAgCAIByH1y7INGql9TU4qYp1scA4Hybt3r0c/sKOcpYyhnVzq9HYhR+B96+f33nNf/sVTkceP5zn/AIKHFHWWI5I9obauXPya1HwATu+0bAJ4nd4CJYWhFfE0u+yIvFNcEbF6NXFWs3y1MqUfolt9cbykHAbjpkYnOxlOnSj+XK91wtw7jbTrdZFvkdG9HbB3QuVGCQQd/XQEE8dOM5FXC1aizU9knfWK233ZSxVeMZZb+hK3FgdxjwOCBlhzHXnTXErQws4rNJparS8eV+duKK0a6zJGs7WsHU6rkArqDvcCpXUDXUkeEsQkotxur9jTWq5ptHSoVYzWjNQrVb9ck2tYKCeFOqxx1/q+E60YYN2tUV+9fU2qtDmvMwD6QVtcoTg4PRIweo5AweGnbN34Klz9f9ks65FdnVqXVWnQRenVcKB1c2Y9gALHsUzdRwl5WiVcRVUYts+g9n2i0aSUk92miovXhQAM9uk9FGKikkealJybb4mRJERAEAQBAEAQBAEAQBAEAQBAMTauzqdxRejWUPTqKVZT1dYPIg4IPIgGYauZjJxd0fLG3qP6DeVrerbpV9k+7kVKyhlIDKxw3Eqy5lSphpNWjUa8E/kX1jucfJ/7Jb0f9N7a2cOli9NsYJS4rYI+iVZiGHYdJysX0RXxEcsqya7Yx97aeBu/GUmrO68Ezbqfrktzjeo11/dI8eflOPL+F6y2kmYVTD/3/wDyyQT102ONUrDwPPxnRh0ZioRUVBaX/rlxVuZrcaF/5q/6v6FX/wCybP8Ao1T2bh1MhHorEKopOlG3FZtH27D8r/l9H9DEufW5ZE6JXIzn3B155mVH/D+JlJyWVXb0vtfhsbY1aMf6/R/QxLn1wUMELb1278KPvk4fw5WvrKK++4w69BbSfgvrY1X0h9O1uNRbVUC5Ojhc8+kN08MZ8J08L0RKj/Wn4X8tSUcfGKssz++87N6uvQ02imtXVRcOMYVi60qf0QxAyxxkkDqHLJ7GHw/VLe7KOIxMqumyN2lgrCAIAgCAIAgCAIAgCAIAgCAIAgHGvWTaJUvn6Ck4TJxqcIo1P9cJzK1RqpK33oi7TgnBELT2JS3ekgzpyI+6VXXnfRm5Uo22Mat6O0CMkd2M6dnbJLE1CLowNc2hsekGwvDu1luFadtTRKnG5XszYNIsN7MTrztoI04nW9ierqzamrMjZI+m35yNJTnHNJkpuMXZI82x6EWtNcqp8WJkaylDZmabUt0axcbGo4IwADkHXr7Zo6yZtyROy7AvjXt6VUjBZdeQ3gSrEdhIJHYROxTlmipHPnHK2iQkyIgCAIAgCAIAgCAIAgCAIAgCAIBzP1hbEZavtkYn2mpUjO7gAHHZOZiYqE7viXKLco25GtCzqkfraQ04FSfPJlW8ORvtLmYVzSrA4FWj34A/GTjk5Mi83MgNqU6o/vKRJ6twdfPMswUeTNMrlOxWq7+tWmn7WaJ+8yc4xtt7kYyd9zo9rQG4M7UJ0Hub/loJpyxXH0Zsu+XsRO0QmT/aatTtAc/hCj2C/aYtnuI6sVZ1DAkPvAMAdQc/lJZTF0dv2bdJVpJUp6IygqMYwOrHZOhFpq6KjVmZMkYEAQBAEAQBAEAQBAEAQBAEAQBAOYesehcJU3mffpOeghJAXHLd4eM5uIi1U+J77Fyk046I1KlbORkW9Mg9q4mlNczZZ8ilrKseFrR81H3ibFKP9xBp8iF2oa6HHsaY7F3T/v4TdDK+JrlmXAbDq3LuMInEe+Gx/DMzyJbmI5mzpdGxvFUfK2aaDlRA+OvnIrTivNEvB+pCbSrVwcPeUufubn4Rdchaxi7O3Pao1aoaib6744ArkZ+HbHgY8TtVhURqaNSx7MqNzAwN3GgA5d0vRaa0K731MiZMCAIAgCAIAgCAIAgCAIAgCAIAgHM/WLcXC1MVB8iT8mUxvcBkZHSzKNeLctfAs05JR0NNFwAPcusd7gffNWTuJ5u8sPcZ/urk971P/aZy9wv3kVtS93feoVO9jUPmd7E2Qh2kJS7C1snaAZ8C1D68MsPicyUoabkVLsOjWlnc7umzlOfpPWIxjkMgTXGn2ffmTc78TAv6FyujW1vS+zqPE5Mk2luYLGyqCvVQXFQBN4bwTTC51Pl2QmrhpnaLBEFNBSx7MKNzGo3caYPOXY2toV3vqX5kwIAgCAIAgCAIAgCAIAgCAIAgCAcv9Zd25qblYGnTX9W+CQ2gyc8CezlKtTM5am+FrGnreIowLpsdW6p/Casl+BPN2lttpU1/4mr+4uPgszkvwGftIjaW1qDHJeo5691AfiknGDRCUky3s3bNurZ/tAPWjgH4ATMoS7DCkjcrfb9FkHyV8/e6geYXM1dWlv7mxTZi3d9Sb3bOpn9urn8vumUuRhssbGxUr06dTFCm7hSVIyM6DiMDv5SVlxZG7O72VstOmqJ7qKAvPQdstpJKyNLdy/MmBAEAQBAEAQBAEAQBAEAQBAEAQDUvWPsZrigpUFhSYsyr72CNWHXjHCaqqdronBrZnLqdjSBGtQ9+4f8ALK2Zm6yLe0Gpga7/AIBBMpMOxrl9XonlU/h/o+U2JM1to8sdpU6ZyFq5HUyD71MOLYTSNwtPTokboFzwx+vorjuxQz8ZDI0TzJlNe8Wrq1Nm+vXqN/LuyOxncnfRP0T/AEh9/cWnTU9JgCS37Klicnt5fCThBy7iMpKJ1ijSCqFUYCgADqAGAJaStoaG7lcyBAEAQBAEAQBAEAQBAEAQBAEAQBANF9MPQk1N6taBQ+pakTuq560PBWPUdD1jXOqVNPYmps4btLb4BZHp1EZSVZWAyrA4ZWBOQQcjEwoGXIg621UOo3vED85PKyNy0NpL2+X+sZRcyrXbCg8GPkJhwGY616sNitfA1qlNqdupwrFtazg9JUGPdGoLdeg54wqXMzn4I7LQoqihUAVVGABwAm1KxAuQBAEAQBAEAQBAEAQBAEAQBAEAQBAEAQDlvri9XRvFFzZ083QIFRQVX21PGAx3sAuumudVyNcKIBxmr6u9prxsq/gu9/KTALdL1f7TbhY3PjTK/wA2IBt3oD6obmrcqdoUalG3QFm6aBqjAjdpDdYsoOuTpoDggkGAfRVtQWmipTVURFCqqgKqqBgKoGgAEAuQBAEAQBAEAQBAEAQBAEAQBAEAQBAEAQBAEAQBAEAQBAEAQBAEAQBAEAQBAP/Z"/>
          <p:cNvSpPr>
            <a:spLocks noChangeAspect="1" noChangeArrowheads="1"/>
          </p:cNvSpPr>
          <p:nvPr/>
        </p:nvSpPr>
        <p:spPr bwMode="auto">
          <a:xfrm>
            <a:off x="155575" y="-1881188"/>
            <a:ext cx="2943225" cy="3924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ASEhUQEBAQEhQQEBYPDxQPFBAPDw8QFBEWFhQUFBQYHSggGBolHBQUITEhJSksLi4uFx86ODMsNygtLisBCgoKDg0OGxAQGzAkHBwsLCwsLC8sNzQsLCwsLC0sLCssLCwsLCwsLCwsKyw2LDgsLCssNCwsLCwsLCwrLCwsLP/AABEIAMgAyAMBIgACEQEDEQH/xAAcAAEAAgIDAQAAAAAAAAAAAAAABQcEBgECAwj/xAA/EAABAwIDBAYIBQMDBQEAAAABAAIDBBESITEFBgdxE0FRc5GxIjIzNGFygaEUI0KywSRS8ILR4SViorPCFf/EABkBAQADAQEAAAAAAAAAAAAAAAABAgMEBf/EACQRAQACAgIBBAIDAAAAAAAAAAABAgMxETIEEiFBURMUIkLh/9oADAMBAAIRAxEAPwC8UREBERAREQEXC0DeneaQyPhicWNjJa4tyc49efUE4WrWbabxUVkcfryMb8HEA+Ch6zfKgjydOCR1NBJVV7SkdIMnG36gMnO+JOpUVNJHHbKzesgaK8U5TasV2tao4j0bdGykdtmtH3KjZeKLHejT0+N5IawGQZudpkG/A9arR0UDjiGGT4k3I+hXai27HRzsmNO1zY3YgAcOfbkNVM14V5j6WDtTeHbUWF0tOGB5sMDo7A9huCsp+3tswM6eWmY6JoxPDntL8P8ApGS1feHiRR1rGMfHNHhdiOFzXXNviFn1vFSjMBgbTzvvF0d3OaMrWzICiNI4TMXFamvhfC5pyPoyMcbEfEBSsHEKiPrdKz5m3HiFTcMsUjc4Ggfpv6Vh2G4XaIQx5hwZ8GnJ300U+iD1R9L3o956KX1Khh+xUpDOx4ux7XDtaQ4fZUAxjXgOwlrr5Wyd9lNUNU9gBxnGOsGzh2ZhRNOF61i2l0rladupvK6Q9DMbutdrv1H4O+K3EKitqzE8SIiIgREQEREBERAREQEREHBVJ71QXqZCCQekdpl1q7CqY3m95l7w+apfTp8XujqbZ735dKG/O3EPEEKQO6lW4XjdBIPnLT4OH8rigUzEFwznvWfaXo2xVtDT67cipGbqQc2GPza4KFqNgvbq2Zv+px87qyaiR1vWd4myhaloJzF1avk5JUjxsfzDRzso9sv1wn/4XtFsiU6dKf8APlW2CFn9q9Y4mjqWn57I/WxfTX4N1Kl+kMrh8SQPMKWpdyqwekIGM+LzGD43JU5Sv7CfErMztqfEqn7NyfHpGoQEuwZY/Xkiv2Nc6Q/YALAkhk0D7chh/wA8VsVWFDVBzU1yWtuWnoiI0zt3GYJI7EkmQAntyKuSPQclTmw/aR96P2uVxRaDkuyNPLz95d0RFLEREQEREBERAREQEREHBVM7z+8yd4fNXMqZ3n95k7w+apfq6fF7ulApqJQtApmJeZk29aNOlSoedTFRooeo1UUHkF6tXkF6sW0qs2mWe1YVMFmtWUpYlYoWo1U1VqFnGa2xq2SGxPax94P2lXHFoOSp7YXtI+8H7XK4YtByXfGnk5+8uyIiliIiICIiAiIgIiICIiDgqmd5/eZe8PmrmKprecf1MneHzVL9XT4vd5UKm4lC0CmY15uTb1Y06VCh6jVTFQte2zBI9jmxSdE82wvte1j2KMce5aeIR209rmGaCHAHfiHFpOK2CxaMhbPVTTFXO2dn1jaimbJVB73vIhfht0Ru25ItnqPBbfsKhq43k1FSJmltg0Nw4XX10XVekRXbmx5bTeYmP8bNSrNCxKQLMC5ZdDDq1Cz6qaq1DT6rbGrbSQ2F7SPvB+1yuKLQclT2w/aR94P2lXDHoOS7408nP3l2REUshERAREQEREBERAREQcFUjvNWs/FytcQ0iUjPQ59qu4r5y4g+9T967zVopFomJWrknHPMNkoFMxlUlT7VnhP5Ur2/AG7fA5Kbpd/qxvrdE8f9zbHxC48nh3nTvp51JjiVn1CiJ1qTuJTv10rD8kpb9i0rwPESI+tTyDk9rv4Cyjx8ldw1/axT8tjq9mRSyRyvBxQG8djYAki9x16BSLFp0e/kB0gnPLAf5XuzfZn6aSqd9G/8q/4skxpEZ8UTzy3ukWWFXg4iBhwmjkBHVJIGEcxhXSXiNMR6FPE35nPef4Vf1sk/CJ8vFHy3qrUJVvDc3EAdpyC0iu30rX/raz5GgHxKjYKl8jsT3uee1xJK6Mfi2jbC/nV/rC1d26pr5ow3MB4z7cjoroj0HJURuL7RnzDyKvePQcl0Xr6Z4hxeub+8uyIiqCIiAiIgIiICIiAiIgL5w4ge9z967zX0evnDiD73Ud6VpjVs0GfVdAu8+q6BaqPCoKxFlzrEKzuvVaHAiQtnqi0YnCkxMb/eQ+4H1yH1WwbA4sVNTVRUraFjTJKGPtJIXRtv6biMPUL69irTh9WVsVax1DH0spBDo/0vj/UHHqGmavZ9dtPCXRbLpmTOFi59SwtBPWbR3dyJSulbbU3xOdfatTnf02g8+jatbCzt5aWojq5mVTg6fpMUxabtL3gONj9VhBaQq6PWXQarEesug1UoWZuJ7RnzjyKviPQclQ+4XtWfMPIq+I9ByWOXs1pp2REWawiIgIiICIiAiIgIiIC+cOIPvdR3pX0evm/iD73Ud6VpjVs0GfVdQu02q4atVIeFQsMrNqFhFZ3XqtDgW782sawtE7qUdBj0uHG9/hfCpF+yt7HE3ncM+qSJo+lhkFqXC/ZMNRUPdLWPpHQMEkUkb443FxdYi7vh1K4IqdhIb/8AvTuJOEBr6LE4nQCzNVNdK22oveKmqo6qRlY/HOCOlcXY7ktFvS68rLDCneIFOY9ozsMkkpa5t3ykGR3oN1IAH2UEFeFXR6yqDVYj1l0GqlCzdwvas+ceRV8R6DkqH3B9qz5h5FXxHoOSxy9mtNOyIizWEREBERAREQEREBERBwV84cQffKjvSvpAr5u4ie+VHelaY9q2aDNquWriY5o1as3lUaLBWfUBYBWd16t44WbHpJ5Z5KyN8rKaEShjA95Jx2zY3N3JbzRb27BqZW9PTtpHUTw6lc9uAkNN9GDLMeqbrR+D+05YdoxxR2w1P5U1xc4AC64PVmArg/DGtkkirdkx9G2RzY5nvY50jAThcG4Q4XFutTXSLbUdvdtZlXXT1Ed8EknoXyJaAGgnsva6jFLb6bPhp6+eGnAEcbwGAHEB6IJF+ZKiVeFXk9ZVDqsWRZNCc1KFn8P/AGrPmHkVfEeg5KhuH/tWfMPIq+Y9ByWOXs1pp2REWawiIgIiICIiAiIgIiIC+buI3vlR3pX0ivmziSf6yo70+QWmPattNCl1XZq6SHNd2rVm86gLYK7c4vhZUUbxIHxhz47gkOwjFhd159RWvz6Lb9yqaeEywutE+dkc9OXDGx4bfFYdeThe2awzzMRzDpwRFp4k4RV1VFVyRU9O2SSWPo3GVxjZTta67nvsL5aWyVlbx7o7Sq2Fp2sGkg3iihMMJ7ASH4rfE+C1Tdza8dLtGue4PxOpWti6ON8p6SwIuGA20Gq1DdZldFXQ1T4azKZrp3iKZznMJ/MvlncXyV6TzESyyV4tMfSFqaJ8Er4JW4XxPLHjWzguVNb+VTZdoTyNa9oe5pAlY6N49BurTmFCrSGbxkWTRarHkXvR6qULP4fe1Z8w8ir5ZoOSobh57VnMfyr5ZoOSxydmtdOyIizWEREBERAREQEREBERAXzXxMP9bUd6fIL6UXzTxQ99n7w+QWmPatmhvOa9GrxfqvVi1Zw6VGi32TeWlaynhlGKN8DD0mf5cjcsxqNPWC0GcKyquanfTwsqIsUDoWYZdWRvw2IcRmzT1tFzeR8Ovxpn34lmcL8MVdXuie6RopBKHOdjLs8WbuvsU9sziI+anpJcMIkq64UskQe4mOMkjGG3v1deWa1Dh5u1B+OqoTNOGRU7XtdFI6IlrjmHFmThYlSjNjbqNz/EtJ6vz5CfstadYYZO0tP4mn/qlT8zf/W1a6sveUUoq5RRm8AcOiILnXGEXzOZzusNaQzeUhXvSHNeEi9aTVSLR4d+2ZzV9M0HJULw69szmFfTNByWOTs0rp2REWawiIgIiICIiAiIgIiIC+auKI/rajvP4C+lV82cVMq6f57/APiFpj2rZXzxmuzXLiRy4C2ZuKh2SsXZ0ctOIoIB07HU/TTte5ocwuI9Tnc+icjbqVbTZrdti71xfhxG70KjCyna+18bcVmOJ09HEciubyImYjh1eNNYmefZLbgxyOrqtuzmwBrqcNkZOJGYbmzg3DoQ7qXDOCVZ11MA5Nkd/C77I3jpKDaNYZXFonpgxro2l4E1tTbRaHQbZqZJGtmraoNOpM0vhrkrUn+MM7xPql22/sZ1FUyUr3h5iIBc0FoN2g5A81jArrtB7eldhe6QXyc8lznZdp1XUPW0MpcSFe1LqscrIpdVZVaPDn2zOYV9M0HJULw2H5zeY/lX2zQclz5OzWunKIiosIiICIiAiIgIiICIiAqD437PMdSJrejMy1+rG3UfUEeB7Ffi1rfndxlbA6N46rgjVp6iPirVniUTHL5NewXuF6Nt1/7Ka3h3WqaZ5a5hc0H1mA3+rVDtI5reJ5ZvGcAaLFus2UA6BYjoz2Kl4WrLrdcXXNilj2Ki70hWYGhY1OPgs0AW0W0MrbY8jb/8L3owF0wFxsAXHsCn9gbuSyuALevQZ35pMxGzjlYfCqkLpA7sz/zwV3BaluJu9+Gju7UhbcueZ5nlpEcCIihIiIgIiICIiAiIgIiICIiCI2vu/DOPSaLrR9q8LYnkkAHmERBrtXwj7G+FwomfhO8fpd4lcop9Uo4hhO4VS9kn2/2XLeFkvWJPqVwicyMqHhS/+x31JUvS8KndbR9blcInqk4bHszhgxvrWHIWW6bI3Zgg9VovyRFCU2AuURAREQEREBERB//Z"/>
          <p:cNvSpPr>
            <a:spLocks noChangeAspect="1" noChangeArrowheads="1"/>
          </p:cNvSpPr>
          <p:nvPr/>
        </p:nvSpPr>
        <p:spPr bwMode="auto">
          <a:xfrm>
            <a:off x="155575" y="-1143000"/>
            <a:ext cx="238125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133600" y="685800"/>
            <a:ext cx="4800600" cy="5353050"/>
            <a:chOff x="1828800" y="685800"/>
            <a:chExt cx="4800600" cy="5353050"/>
          </a:xfrm>
        </p:grpSpPr>
        <p:pic>
          <p:nvPicPr>
            <p:cNvPr id="23" name="Picture 12" descr="http://www.trailcampro.com/miscfiles/alk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3048000" y="3657600"/>
              <a:ext cx="2381250" cy="2381250"/>
            </a:xfrm>
            <a:prstGeom prst="rect">
              <a:avLst/>
            </a:prstGeom>
            <a:noFill/>
          </p:spPr>
        </p:pic>
        <p:grpSp>
          <p:nvGrpSpPr>
            <p:cNvPr id="28" name="Group 27"/>
            <p:cNvGrpSpPr/>
            <p:nvPr/>
          </p:nvGrpSpPr>
          <p:grpSpPr>
            <a:xfrm>
              <a:off x="1828800" y="685800"/>
              <a:ext cx="4800600" cy="4120660"/>
              <a:chOff x="1752600" y="685800"/>
              <a:chExt cx="4800600" cy="4120660"/>
            </a:xfrm>
          </p:grpSpPr>
          <p:grpSp>
            <p:nvGrpSpPr>
              <p:cNvPr id="8" name="Group 16"/>
              <p:cNvGrpSpPr/>
              <p:nvPr/>
            </p:nvGrpSpPr>
            <p:grpSpPr>
              <a:xfrm>
                <a:off x="1752600" y="2971800"/>
                <a:ext cx="1634196" cy="1834660"/>
                <a:chOff x="1828800" y="3581400"/>
                <a:chExt cx="1295400" cy="1225060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1828800" y="4800600"/>
                  <a:ext cx="1295400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flipV="1">
                  <a:off x="1828800" y="3581400"/>
                  <a:ext cx="0" cy="122506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7"/>
              <p:cNvGrpSpPr/>
              <p:nvPr/>
            </p:nvGrpSpPr>
            <p:grpSpPr>
              <a:xfrm flipH="1">
                <a:off x="5181600" y="3505200"/>
                <a:ext cx="1371600" cy="1225060"/>
                <a:chOff x="1828800" y="3581400"/>
                <a:chExt cx="1295400" cy="122506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828800" y="4800600"/>
                  <a:ext cx="1295400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1828800" y="3581400"/>
                  <a:ext cx="0" cy="122506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20"/>
              <p:cNvGrpSpPr/>
              <p:nvPr/>
            </p:nvGrpSpPr>
            <p:grpSpPr>
              <a:xfrm flipV="1">
                <a:off x="1752600" y="1600200"/>
                <a:ext cx="2514600" cy="1371600"/>
                <a:chOff x="1828800" y="3581400"/>
                <a:chExt cx="1295400" cy="1225060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828800" y="4800600"/>
                  <a:ext cx="1295400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1828800" y="3581400"/>
                  <a:ext cx="0" cy="122506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23"/>
              <p:cNvGrpSpPr/>
              <p:nvPr/>
            </p:nvGrpSpPr>
            <p:grpSpPr>
              <a:xfrm flipH="1" flipV="1">
                <a:off x="4191000" y="1600200"/>
                <a:ext cx="2362200" cy="1905000"/>
                <a:chOff x="1828800" y="3581400"/>
                <a:chExt cx="1295400" cy="1225060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2372032" y="4800601"/>
                  <a:ext cx="752168" cy="5859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1828800" y="3581400"/>
                  <a:ext cx="0" cy="122506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0" name="Picture 4" descr="http://blogs-images.forbes.com/jonathansalembaskin/files/2012/10/dim-bulb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810000" y="685800"/>
                <a:ext cx="762000" cy="1016000"/>
              </a:xfrm>
              <a:prstGeom prst="rect">
                <a:avLst/>
              </a:prstGeom>
              <a:noFill/>
            </p:spPr>
          </p:pic>
          <p:cxnSp>
            <p:nvCxnSpPr>
              <p:cNvPr id="21" name="Straight Connector 20"/>
              <p:cNvCxnSpPr/>
              <p:nvPr/>
            </p:nvCxnSpPr>
            <p:spPr>
              <a:xfrm flipH="1">
                <a:off x="6019800" y="1600200"/>
                <a:ext cx="53340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" name="Picture 8" descr="http://previews.123rf.com/images/dudass/dudass1105/dudass110500008/9530333-Switch-Stock-Vector-switch-electric-electrical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5400000">
                <a:off x="5486400" y="1219200"/>
                <a:ext cx="685800" cy="685800"/>
              </a:xfrm>
              <a:prstGeom prst="rect">
                <a:avLst/>
              </a:prstGeom>
              <a:noFill/>
            </p:spPr>
          </p:pic>
          <p:pic>
            <p:nvPicPr>
              <p:cNvPr id="24" name="Content Placeholder 4" descr="index.jpe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10000" y="685800"/>
                <a:ext cx="760258" cy="101498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howitworksdaily.com/wp-content/uploads/2013/03/Batter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609600"/>
            <a:ext cx="5276850" cy="56098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708</TotalTime>
  <Words>161</Words>
  <Application>Microsoft Office PowerPoint</Application>
  <PresentationFormat>On-screen Show (4:3)</PresentationFormat>
  <Paragraphs>45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Gill Sans MT</vt:lpstr>
      <vt:lpstr>Kalpurush</vt:lpstr>
      <vt:lpstr>NikoshBAN</vt:lpstr>
      <vt:lpstr>Times New Roman</vt:lpstr>
      <vt:lpstr>Verdana</vt:lpstr>
      <vt:lpstr>Vrinda</vt:lpstr>
      <vt:lpstr>Wingdings 2</vt:lpstr>
      <vt:lpstr>Solstice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JAMIA-D</dc:creator>
  <cp:lastModifiedBy>Windows User</cp:lastModifiedBy>
  <cp:revision>121</cp:revision>
  <dcterms:created xsi:type="dcterms:W3CDTF">2016-02-28T04:42:28Z</dcterms:created>
  <dcterms:modified xsi:type="dcterms:W3CDTF">2020-11-06T14:37:15Z</dcterms:modified>
</cp:coreProperties>
</file>