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6" r:id="rId6"/>
    <p:sldId id="261" r:id="rId7"/>
    <p:sldId id="262" r:id="rId8"/>
    <p:sldId id="279" r:id="rId9"/>
    <p:sldId id="274" r:id="rId10"/>
    <p:sldId id="269" r:id="rId11"/>
    <p:sldId id="263" r:id="rId12"/>
    <p:sldId id="278" r:id="rId13"/>
    <p:sldId id="277" r:id="rId14"/>
    <p:sldId id="267" r:id="rId15"/>
    <p:sldId id="276" r:id="rId16"/>
    <p:sldId id="268" r:id="rId17"/>
    <p:sldId id="270" r:id="rId18"/>
    <p:sldId id="272" r:id="rId19"/>
    <p:sldId id="275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659540" y="381000"/>
            <a:ext cx="7736668" cy="1243940"/>
          </a:xfrm>
          <a:prstGeom prst="wave">
            <a:avLst>
              <a:gd name="adj1" fmla="val 12500"/>
              <a:gd name="adj2" fmla="val 492"/>
            </a:avLst>
          </a:prstGeom>
          <a:solidFill>
            <a:schemeClr val="accent3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40" y="1752600"/>
            <a:ext cx="7736668" cy="48217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4238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236517"/>
            <a:ext cx="2609850" cy="175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73133"/>
            <a:ext cx="2609850" cy="175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3200400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2125" y="3200400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9112" y="3200400"/>
            <a:ext cx="936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আর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05800" y="3200400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8740" y="5047013"/>
            <a:ext cx="373692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২টি মিলে হয় ১ জোড়া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9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6883"/>
            <a:ext cx="1828800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4800"/>
            <a:ext cx="18288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22813"/>
            <a:ext cx="213360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22813"/>
            <a:ext cx="2133600" cy="2133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3962400"/>
            <a:ext cx="1581150" cy="289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053444"/>
            <a:ext cx="1581150" cy="2895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6400" y="990600"/>
            <a:ext cx="2191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 জোড়া বল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2635670"/>
            <a:ext cx="2768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 জোড়া কমলা 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1823" y="4495800"/>
            <a:ext cx="3424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 জোড়া আইসক্রিম 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37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360946"/>
            <a:ext cx="6858000" cy="51254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0320" y="5727412"/>
            <a:ext cx="339548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এখানে কয়জোড়া পাখি ?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79226" y="5730979"/>
            <a:ext cx="12954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২জোড়া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89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91"/>
          <a:stretch/>
        </p:blipFill>
        <p:spPr>
          <a:xfrm>
            <a:off x="1219200" y="228600"/>
            <a:ext cx="6866759" cy="45343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5334000"/>
            <a:ext cx="2991525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এখানে কয়জোড়া পাখি ? 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19504" y="5312934"/>
            <a:ext cx="148606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 জোড়া 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5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63964" y="533400"/>
            <a:ext cx="6003635" cy="193726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আমার বইয়ের ২০ পৃষ্ঠা দেখি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124200"/>
            <a:ext cx="24384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3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65" y="152400"/>
            <a:ext cx="2190750" cy="208597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3" y="17422"/>
            <a:ext cx="218916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568" y="17422"/>
            <a:ext cx="218916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05" y="57274"/>
            <a:ext cx="218916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2119889"/>
            <a:ext cx="218916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81199"/>
            <a:ext cx="218916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915" y="2005940"/>
            <a:ext cx="218916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7" y="4162445"/>
            <a:ext cx="218916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435" y="4072513"/>
            <a:ext cx="218916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757" y="3985705"/>
            <a:ext cx="218916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45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1143000"/>
          </a:xfr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2559087"/>
            <a:ext cx="1269899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দল-ক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4234768"/>
            <a:ext cx="121379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দল-খ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5341" y="3470909"/>
            <a:ext cx="5190845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তোমরা পাতা দিয়ে কয়েকটি জোড়া বানাও ।   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5334000"/>
            <a:ext cx="524534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তোমরা কাঠি  দিয়ে কয়েকটি জোড়া বানাও ।   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34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09600" y="457200"/>
            <a:ext cx="8001000" cy="1397508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GB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967" y="1911720"/>
            <a:ext cx="3730831" cy="27364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6813" y="4899356"/>
            <a:ext cx="3810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এখানে কয় জোড়া ফুল  ? 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96540" y="4899356"/>
            <a:ext cx="3810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এখানে কয় জোড়া  কবুতর ? 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" y="2120735"/>
            <a:ext cx="955468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145475"/>
            <a:ext cx="955468" cy="685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3" y="3124200"/>
            <a:ext cx="955468" cy="685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181597"/>
            <a:ext cx="955468" cy="6858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972" y="3183184"/>
            <a:ext cx="95091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826" y="2241364"/>
            <a:ext cx="95091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821" y="4143499"/>
            <a:ext cx="95091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664" y="4143498"/>
            <a:ext cx="95091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5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7334518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6022230"/>
            <a:ext cx="216116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কয়জোড়া ঘর?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6294" y="6022228"/>
            <a:ext cx="235352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কয়জোড়া গাছ ?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6022229"/>
            <a:ext cx="258596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কয়জোড়া পাখি  ?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69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26" y="609600"/>
            <a:ext cx="1837574" cy="17496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780" y="626619"/>
            <a:ext cx="1840630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530" y="459179"/>
            <a:ext cx="1958135" cy="186448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7" y="2514600"/>
            <a:ext cx="2060070" cy="195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274" y="2514599"/>
            <a:ext cx="2054990" cy="195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767" y="457200"/>
            <a:ext cx="1981201" cy="188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703" y="2595745"/>
            <a:ext cx="1994297" cy="188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75" y="4667599"/>
            <a:ext cx="2024281" cy="192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879" y="4657899"/>
            <a:ext cx="2044714" cy="194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465" y="4435733"/>
            <a:ext cx="2065735" cy="196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Bracket 5"/>
          <p:cNvSpPr/>
          <p:nvPr/>
        </p:nvSpPr>
        <p:spPr>
          <a:xfrm>
            <a:off x="4419600" y="609600"/>
            <a:ext cx="233664" cy="17526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eft Bracket 7"/>
          <p:cNvSpPr/>
          <p:nvPr/>
        </p:nvSpPr>
        <p:spPr>
          <a:xfrm>
            <a:off x="4904232" y="457200"/>
            <a:ext cx="423737" cy="1967614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Bracket 8"/>
          <p:cNvSpPr/>
          <p:nvPr/>
        </p:nvSpPr>
        <p:spPr>
          <a:xfrm>
            <a:off x="8534401" y="457200"/>
            <a:ext cx="107156" cy="196761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eft Bracket 9"/>
          <p:cNvSpPr/>
          <p:nvPr/>
        </p:nvSpPr>
        <p:spPr>
          <a:xfrm flipH="1">
            <a:off x="4774656" y="2743200"/>
            <a:ext cx="499874" cy="19050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 Bracket 10"/>
          <p:cNvSpPr/>
          <p:nvPr/>
        </p:nvSpPr>
        <p:spPr>
          <a:xfrm>
            <a:off x="530352" y="2895600"/>
            <a:ext cx="536448" cy="19050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eft Bracket 11"/>
          <p:cNvSpPr/>
          <p:nvPr/>
        </p:nvSpPr>
        <p:spPr>
          <a:xfrm>
            <a:off x="690686" y="5105400"/>
            <a:ext cx="376114" cy="1484021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Bracket 12"/>
          <p:cNvSpPr/>
          <p:nvPr/>
        </p:nvSpPr>
        <p:spPr>
          <a:xfrm flipH="1">
            <a:off x="5605534" y="2514600"/>
            <a:ext cx="1893021" cy="3913187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Bracket 13"/>
          <p:cNvSpPr/>
          <p:nvPr/>
        </p:nvSpPr>
        <p:spPr>
          <a:xfrm>
            <a:off x="4904231" y="4800600"/>
            <a:ext cx="423737" cy="176942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Bracket 14"/>
          <p:cNvSpPr/>
          <p:nvPr/>
        </p:nvSpPr>
        <p:spPr>
          <a:xfrm>
            <a:off x="7498556" y="2514599"/>
            <a:ext cx="654844" cy="3913187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 Bracket 15"/>
          <p:cNvSpPr/>
          <p:nvPr/>
        </p:nvSpPr>
        <p:spPr>
          <a:xfrm>
            <a:off x="507492" y="494805"/>
            <a:ext cx="45719" cy="20574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14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797" y="189016"/>
            <a:ext cx="739140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GB" sz="4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48045" y="1524000"/>
            <a:ext cx="7562603" cy="4876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নামঃ বীণাপাণি </a:t>
            </a:r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রায় </a:t>
            </a:r>
          </a:p>
          <a:p>
            <a:pPr algn="ctr"/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পদবীঃ প্রধান শিক্ষক </a:t>
            </a:r>
          </a:p>
          <a:p>
            <a:pPr algn="ctr"/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বিদ্যালয়ঃ হাজীপুর সরকারি প্রাথমিক বিদ্যালয়</a:t>
            </a:r>
          </a:p>
          <a:p>
            <a:pPr algn="ctr"/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তারাগঞ্জ,রংপুর </a:t>
            </a:r>
            <a:endParaRPr lang="en-GB" sz="4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1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089561" y="457200"/>
            <a:ext cx="7162800" cy="1447800"/>
          </a:xfrm>
          <a:prstGeom prst="ribbon">
            <a:avLst>
              <a:gd name="adj1" fmla="val 3333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GB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62" y="2209800"/>
            <a:ext cx="71628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3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608610" y="182544"/>
            <a:ext cx="7543800" cy="808056"/>
          </a:xfrm>
          <a:prstGeom prst="ribbon">
            <a:avLst/>
          </a:prstGeom>
          <a:solidFill>
            <a:schemeClr val="accent3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GB" sz="40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1447800"/>
            <a:ext cx="7390410" cy="4419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গণিত </a:t>
            </a:r>
          </a:p>
          <a:p>
            <a:r>
              <a:rPr lang="bn-BD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শ্রেণিঃপ্রথম </a:t>
            </a:r>
          </a:p>
          <a:p>
            <a:r>
              <a:rPr lang="bn-BD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পাঠঃ জোড়ায় সাজানো (পৃষ্ঠা নং-২০) </a:t>
            </a:r>
          </a:p>
          <a:p>
            <a:r>
              <a:rPr lang="bn-BD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সময়ঃ৪০ মিনিট </a:t>
            </a:r>
          </a:p>
          <a:p>
            <a:r>
              <a:rPr lang="bn-BD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তারিখঃ০১-০৩-১৯  </a:t>
            </a:r>
            <a:endParaRPr lang="en-GB" sz="40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9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752600" y="990600"/>
            <a:ext cx="5638800" cy="1033272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00003" y="2971800"/>
            <a:ext cx="5486400" cy="152795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জোড়ায় জোড়ায় উপকরণ সাজাতে  পারবে ।  </a:t>
            </a:r>
            <a:endParaRPr lang="en-GB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19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2" y="304800"/>
            <a:ext cx="872299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2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438" y="682553"/>
            <a:ext cx="1596666" cy="158199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916" y="677605"/>
            <a:ext cx="1613065" cy="159823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293" y="2644772"/>
            <a:ext cx="1606844" cy="160915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137" y="2644772"/>
            <a:ext cx="1606844" cy="160915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5-Point Star 6"/>
          <p:cNvSpPr/>
          <p:nvPr/>
        </p:nvSpPr>
        <p:spPr>
          <a:xfrm>
            <a:off x="2844493" y="4755078"/>
            <a:ext cx="1250444" cy="10668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4094937" y="4735286"/>
            <a:ext cx="1250444" cy="10668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00200" y="1447800"/>
            <a:ext cx="64008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জোড়ায় সাজানো </a:t>
            </a:r>
            <a:endParaRPr lang="en-GB" sz="36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80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বাস্তব পর্যায়ে কাঠির সাহায্যে জোড়ার ধারনা প্রদান।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87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"/>
            <a:ext cx="4645742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8400" y="1143000"/>
            <a:ext cx="26670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কয়জোড়া কবুতর ?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4394927"/>
            <a:ext cx="26670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কয়জোড়া তারা  ?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666012" y="4490495"/>
            <a:ext cx="1186048" cy="434578"/>
            <a:chOff x="833252" y="4333191"/>
            <a:chExt cx="1186048" cy="434578"/>
          </a:xfrm>
        </p:grpSpPr>
        <p:sp>
          <p:nvSpPr>
            <p:cNvPr id="8" name="5-Point Star 7"/>
            <p:cNvSpPr/>
            <p:nvPr/>
          </p:nvSpPr>
          <p:spPr>
            <a:xfrm>
              <a:off x="833252" y="4333191"/>
              <a:ext cx="495300" cy="403449"/>
            </a:xfrm>
            <a:prstGeom prst="star5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1524000" y="4333191"/>
              <a:ext cx="495300" cy="434578"/>
            </a:xfrm>
            <a:prstGeom prst="star5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97875" y="4450278"/>
            <a:ext cx="1186048" cy="434578"/>
            <a:chOff x="833252" y="4333191"/>
            <a:chExt cx="1186048" cy="434578"/>
          </a:xfrm>
        </p:grpSpPr>
        <p:sp>
          <p:nvSpPr>
            <p:cNvPr id="13" name="5-Point Star 12"/>
            <p:cNvSpPr/>
            <p:nvPr/>
          </p:nvSpPr>
          <p:spPr>
            <a:xfrm>
              <a:off x="833252" y="4333191"/>
              <a:ext cx="495300" cy="403449"/>
            </a:xfrm>
            <a:prstGeom prst="star5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1524000" y="4333191"/>
              <a:ext cx="495300" cy="434578"/>
            </a:xfrm>
            <a:prstGeom prst="star5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85652" y="4485591"/>
            <a:ext cx="1186048" cy="434578"/>
            <a:chOff x="833252" y="4333191"/>
            <a:chExt cx="1186048" cy="434578"/>
          </a:xfrm>
        </p:grpSpPr>
        <p:sp>
          <p:nvSpPr>
            <p:cNvPr id="16" name="5-Point Star 15"/>
            <p:cNvSpPr/>
            <p:nvPr/>
          </p:nvSpPr>
          <p:spPr>
            <a:xfrm>
              <a:off x="833252" y="4333191"/>
              <a:ext cx="495300" cy="403449"/>
            </a:xfrm>
            <a:prstGeom prst="star5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1524000" y="4333191"/>
              <a:ext cx="495300" cy="434578"/>
            </a:xfrm>
            <a:prstGeom prst="star5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0674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134</Words>
  <Application>Microsoft Office PowerPoint</Application>
  <PresentationFormat>On-screen Show (4:3)</PresentationFormat>
  <Paragraphs>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বাস্তব পর্যায়ে কাঠির সাহায্যে জোড়ার ধারনা প্রদান।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Bina Pani Roy</cp:lastModifiedBy>
  <cp:revision>82</cp:revision>
  <dcterms:created xsi:type="dcterms:W3CDTF">2006-08-16T00:00:00Z</dcterms:created>
  <dcterms:modified xsi:type="dcterms:W3CDTF">2020-11-06T18:19:14Z</dcterms:modified>
</cp:coreProperties>
</file>